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4" r:id="rId2"/>
    <p:sldMasterId id="2147483718" r:id="rId3"/>
  </p:sldMasterIdLst>
  <p:notesMasterIdLst>
    <p:notesMasterId r:id="rId43"/>
  </p:notesMasterIdLst>
  <p:sldIdLst>
    <p:sldId id="6102886" r:id="rId4"/>
    <p:sldId id="258" r:id="rId5"/>
    <p:sldId id="6102888" r:id="rId6"/>
    <p:sldId id="6102962" r:id="rId7"/>
    <p:sldId id="6102964" r:id="rId8"/>
    <p:sldId id="6102963" r:id="rId9"/>
    <p:sldId id="6102965" r:id="rId10"/>
    <p:sldId id="6102896" r:id="rId11"/>
    <p:sldId id="6102944" r:id="rId12"/>
    <p:sldId id="6102940" r:id="rId13"/>
    <p:sldId id="6102950" r:id="rId14"/>
    <p:sldId id="6102952" r:id="rId15"/>
    <p:sldId id="6102951" r:id="rId16"/>
    <p:sldId id="6103076" r:id="rId17"/>
    <p:sldId id="6103077" r:id="rId18"/>
    <p:sldId id="6103080" r:id="rId19"/>
    <p:sldId id="6102942" r:id="rId20"/>
    <p:sldId id="6102943" r:id="rId21"/>
    <p:sldId id="6103070" r:id="rId22"/>
    <p:sldId id="6102947" r:id="rId23"/>
    <p:sldId id="6102948" r:id="rId24"/>
    <p:sldId id="6103071" r:id="rId25"/>
    <p:sldId id="6103072" r:id="rId26"/>
    <p:sldId id="6103073" r:id="rId27"/>
    <p:sldId id="6103074" r:id="rId28"/>
    <p:sldId id="6103075" r:id="rId29"/>
    <p:sldId id="6103078" r:id="rId30"/>
    <p:sldId id="6103064" r:id="rId31"/>
    <p:sldId id="6103066" r:id="rId32"/>
    <p:sldId id="6103082" r:id="rId33"/>
    <p:sldId id="6103063" r:id="rId34"/>
    <p:sldId id="6103083" r:id="rId35"/>
    <p:sldId id="6102941" r:id="rId36"/>
    <p:sldId id="6103079" r:id="rId37"/>
    <p:sldId id="6103069" r:id="rId38"/>
    <p:sldId id="6103081" r:id="rId39"/>
    <p:sldId id="6103065" r:id="rId40"/>
    <p:sldId id="6103061" r:id="rId41"/>
    <p:sldId id="266" r:id="rId42"/>
  </p:sldIdLst>
  <p:sldSz cx="9144000" cy="5143500" type="screen16x9"/>
  <p:notesSz cx="6858000" cy="9144000"/>
  <p:embeddedFontLst>
    <p:embeddedFont>
      <p:font typeface="黑体" panose="02010609060101010101" pitchFamily="49" charset="-122"/>
      <p:regular r:id="rId44"/>
    </p:embeddedFont>
    <p:embeddedFont>
      <p:font typeface="宋体" panose="02010600030101010101" pitchFamily="2" charset="-122"/>
      <p:regular r:id="rId45"/>
    </p:embeddedFont>
    <p:embeddedFont>
      <p:font typeface="Arial Black" panose="020B0604020202020204" pitchFamily="34" charset="0"/>
      <p:bold r:id="rId46"/>
    </p:embeddedFont>
    <p:embeddedFont>
      <p:font typeface="Calibri" panose="020F0502020204030204" pitchFamily="34" charset="0"/>
      <p:regular r:id="rId47"/>
      <p:bold r:id="rId48"/>
      <p:italic r:id="rId49"/>
      <p:boldItalic r:id="rId50"/>
    </p:embeddedFont>
    <p:embeddedFont>
      <p:font typeface="Verdana" panose="020B0604030504040204" pitchFamily="34" charset="0"/>
      <p:regular r:id="rId51"/>
      <p:bold r:id="rId52"/>
      <p:italic r:id="rId53"/>
      <p:boldItalic r:id="rId54"/>
    </p:embeddedFont>
  </p:embeddedFontLst>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1" userDrawn="1">
          <p15:clr>
            <a:srgbClr val="A4A3A4"/>
          </p15:clr>
        </p15:guide>
        <p15:guide id="2" orient="horz" pos="16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4" autoAdjust="0"/>
    <p:restoredTop sz="92457" autoAdjust="0"/>
  </p:normalViewPr>
  <p:slideViewPr>
    <p:cSldViewPr snapToGrid="0" showGuides="1">
      <p:cViewPr>
        <p:scale>
          <a:sx n="136" d="100"/>
          <a:sy n="136" d="100"/>
        </p:scale>
        <p:origin x="-144" y="488"/>
      </p:cViewPr>
      <p:guideLst>
        <p:guide pos="2881"/>
        <p:guide orient="horz" pos="1615"/>
      </p:guideLst>
    </p:cSldViewPr>
  </p:slideViewPr>
  <p:outlineViewPr>
    <p:cViewPr>
      <p:scale>
        <a:sx n="33" d="100"/>
        <a:sy n="33" d="100"/>
      </p:scale>
      <p:origin x="0" y="-5376"/>
    </p:cViewPr>
  </p:outlineViewPr>
  <p:notesTextViewPr>
    <p:cViewPr>
      <p:scale>
        <a:sx n="75" d="100"/>
        <a:sy n="75" d="100"/>
      </p:scale>
      <p:origin x="0" y="0"/>
    </p:cViewPr>
  </p:notesTextViewPr>
  <p:notesViewPr>
    <p:cSldViewPr snapToGrid="0">
      <p:cViewPr varScale="1">
        <p:scale>
          <a:sx n="52" d="100"/>
          <a:sy n="52" d="100"/>
        </p:scale>
        <p:origin x="158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gs" Target="tags/tag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5627A-8767-4B30-8378-5133303025AD}" type="datetimeFigureOut">
              <a:rPr lang="en-US" smtClean="0"/>
              <a:t>8/30/23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BE493-47FC-4C34-862B-C0189A01B1A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Title slide layout with graphical background.</a:t>
            </a:r>
          </a:p>
        </p:txBody>
      </p:sp>
      <p:sp>
        <p:nvSpPr>
          <p:cNvPr id="4" name="Slide Number Placeholder 3"/>
          <p:cNvSpPr>
            <a:spLocks noGrp="1"/>
          </p:cNvSpPr>
          <p:nvPr>
            <p:ph type="sldNum" sz="quarter" idx="5"/>
          </p:nvPr>
        </p:nvSpPr>
        <p:spPr/>
        <p:txBody>
          <a:bodyPr/>
          <a:lstStyle/>
          <a:p>
            <a:fld id="{F1ED4E76-5326-40BB-A7A1-46EFE45DDBE8}"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itchFamily="49"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318BE493-47FC-4C34-862B-C0189A01B1A3}" type="slidenum">
              <a:rPr lang="en-US" smtClean="0"/>
              <a:t>34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18BE493-47FC-4C34-862B-C0189A01B1A3}" type="slidenum">
              <a:rPr lang="en-US" smtClean="0"/>
              <a:t>35</a:t>
            </a:fld>
            <a:endParaRPr lang="en-US"/>
          </a:p>
        </p:txBody>
      </p:sp>
    </p:spTree>
    <p:extLst>
      <p:ext uri="{BB962C8B-B14F-4D97-AF65-F5344CB8AC3E}">
        <p14:creationId xmlns:p14="http://schemas.microsoft.com/office/powerpoint/2010/main" val="3631157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Table of contents.</a:t>
            </a:r>
          </a:p>
        </p:txBody>
      </p:sp>
      <p:sp>
        <p:nvSpPr>
          <p:cNvPr id="4" name="Slide Number Placeholder 3"/>
          <p:cNvSpPr>
            <a:spLocks noGrp="1"/>
          </p:cNvSpPr>
          <p:nvPr>
            <p:ph type="sldNum" sz="quarter" idx="5"/>
          </p:nvPr>
        </p:nvSpPr>
        <p:spPr/>
        <p:txBody>
          <a:bodyPr/>
          <a:lstStyle/>
          <a:p>
            <a:fld id="{F1ED4E76-5326-40BB-A7A1-46EFE45DDBE8}"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Section title – large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ED4E76-5326-40BB-A7A1-46EFE45DD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Section title – large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ED4E76-5326-40BB-A7A1-46EFE45DD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18BE493-47FC-4C34-862B-C0189A01B1A3}" type="slidenum">
              <a:rPr lang="en-US" smtClean="0"/>
              <a:t>15</a:t>
            </a:fld>
            <a:endParaRPr lang="en-US"/>
          </a:p>
        </p:txBody>
      </p:sp>
    </p:spTree>
    <p:extLst>
      <p:ext uri="{BB962C8B-B14F-4D97-AF65-F5344CB8AC3E}">
        <p14:creationId xmlns:p14="http://schemas.microsoft.com/office/powerpoint/2010/main" val="2691641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18BE493-47FC-4C34-862B-C0189A01B1A3}" type="slidenum">
              <a:rPr lang="en-US" smtClean="0"/>
              <a:t>16</a:t>
            </a:fld>
            <a:endParaRPr lang="en-US"/>
          </a:p>
        </p:txBody>
      </p:sp>
    </p:spTree>
    <p:extLst>
      <p:ext uri="{BB962C8B-B14F-4D97-AF65-F5344CB8AC3E}">
        <p14:creationId xmlns:p14="http://schemas.microsoft.com/office/powerpoint/2010/main" val="3985399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latin typeface="Arial" panose="020B0604020202020204" pitchFamily="34" charset="0"/>
              <a:ea typeface="黑体" pitchFamily="49"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318BE493-47FC-4C34-862B-C0189A01B1A3}" type="slidenum">
              <a:rPr lang="en-US" smtClean="0"/>
              <a:t>17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Section title – large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ED4E76-5326-40BB-A7A1-46EFE45DD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kern="100" spc="0" dirty="0">
                <a:solidFill>
                  <a:srgbClr val="444444"/>
                </a:solidFill>
                <a:effectLst/>
                <a:ea typeface="楷体" panose="02010609060101010101" pitchFamily="49" charset="-122"/>
                <a:cs typeface="Times New Roman" panose="02020603050405020304" pitchFamily="18" charset="0"/>
              </a:rPr>
              <a:t>市场表现方面，本周</a:t>
            </a:r>
            <a:r>
              <a:rPr lang="en" altLang="zh-CN" sz="1200" i="0" kern="100" spc="0" dirty="0">
                <a:solidFill>
                  <a:srgbClr val="444444"/>
                </a:solidFill>
                <a:effectLst/>
                <a:ea typeface="楷体" panose="02010609060101010101" pitchFamily="49" charset="-122"/>
                <a:cs typeface="Times New Roman" panose="02020603050405020304" pitchFamily="18" charset="0"/>
              </a:rPr>
              <a:t>REITs</a:t>
            </a:r>
            <a:r>
              <a:rPr lang="zh-CN" altLang="en-US" sz="1200" i="0" kern="100" spc="0" dirty="0">
                <a:solidFill>
                  <a:srgbClr val="444444"/>
                </a:solidFill>
                <a:effectLst/>
                <a:ea typeface="楷体" panose="02010609060101010101" pitchFamily="49" charset="-122"/>
                <a:cs typeface="Times New Roman" panose="02020603050405020304" pitchFamily="18" charset="0"/>
              </a:rPr>
              <a:t>市场下行。大类资产方面，</a:t>
            </a:r>
            <a:r>
              <a:rPr lang="zh-CN" altLang="en-US" sz="1200" b="1" i="0" kern="100" spc="0" dirty="0">
                <a:solidFill>
                  <a:srgbClr val="444444"/>
                </a:solidFill>
                <a:effectLst/>
                <a:ea typeface="楷体" panose="02010609060101010101" pitchFamily="49" charset="-122"/>
                <a:cs typeface="Times New Roman" panose="02020603050405020304" pitchFamily="18" charset="0"/>
              </a:rPr>
              <a:t>中证</a:t>
            </a:r>
            <a:r>
              <a:rPr lang="en" altLang="zh-CN" sz="1200" b="1" i="0" kern="100" spc="0" dirty="0">
                <a:solidFill>
                  <a:srgbClr val="444444"/>
                </a:solidFill>
                <a:effectLst/>
                <a:ea typeface="楷体" panose="02010609060101010101" pitchFamily="49" charset="-122"/>
                <a:cs typeface="Times New Roman" panose="02020603050405020304" pitchFamily="18" charset="0"/>
              </a:rPr>
              <a:t>REITs</a:t>
            </a:r>
            <a:r>
              <a:rPr lang="zh-CN" altLang="en-US" sz="1200" b="1" i="0" kern="100" spc="0" dirty="0">
                <a:solidFill>
                  <a:srgbClr val="444444"/>
                </a:solidFill>
                <a:effectLst/>
                <a:ea typeface="楷体" panose="02010609060101010101" pitchFamily="49" charset="-122"/>
                <a:cs typeface="Times New Roman" panose="02020603050405020304" pitchFamily="18" charset="0"/>
              </a:rPr>
              <a:t>指数下跌</a:t>
            </a:r>
            <a:r>
              <a:rPr lang="en-US" altLang="zh-CN" sz="1200" b="1" i="0" kern="100" spc="0" dirty="0">
                <a:solidFill>
                  <a:srgbClr val="444444"/>
                </a:solidFill>
                <a:effectLst/>
                <a:ea typeface="楷体" panose="02010609060101010101" pitchFamily="49" charset="-122"/>
                <a:cs typeface="Times New Roman" panose="02020603050405020304" pitchFamily="18" charset="0"/>
              </a:rPr>
              <a:t>0.32%</a:t>
            </a:r>
            <a:r>
              <a:rPr lang="zh-CN" altLang="en-US" sz="1200" b="1" i="0" kern="100" spc="0" dirty="0">
                <a:solidFill>
                  <a:srgbClr val="444444"/>
                </a:solidFill>
                <a:effectLst/>
                <a:ea typeface="楷体" panose="02010609060101010101" pitchFamily="49" charset="-122"/>
                <a:cs typeface="Times New Roman" panose="02020603050405020304" pitchFamily="18" charset="0"/>
              </a:rPr>
              <a:t>，指数平均下跌</a:t>
            </a:r>
            <a:r>
              <a:rPr lang="en-US" altLang="zh-CN" sz="1200" b="1" i="0" kern="100" spc="0" dirty="0">
                <a:solidFill>
                  <a:srgbClr val="444444"/>
                </a:solidFill>
                <a:effectLst/>
                <a:ea typeface="楷体" panose="02010609060101010101" pitchFamily="49" charset="-122"/>
                <a:cs typeface="Times New Roman" panose="02020603050405020304" pitchFamily="18" charset="0"/>
              </a:rPr>
              <a:t>0.47%</a:t>
            </a:r>
            <a:r>
              <a:rPr lang="zh-CN" altLang="en-US" sz="1200" b="1" i="0" kern="100" spc="0" dirty="0">
                <a:solidFill>
                  <a:srgbClr val="444444"/>
                </a:solidFill>
                <a:effectLst/>
                <a:ea typeface="楷体" panose="02010609060101010101" pitchFamily="49" charset="-122"/>
                <a:cs typeface="Times New Roman" panose="02020603050405020304" pitchFamily="18" charset="0"/>
              </a:rPr>
              <a:t>，产权</a:t>
            </a:r>
            <a:r>
              <a:rPr lang="en" altLang="zh-CN" sz="1200" b="1" i="0" kern="100" spc="0" dirty="0">
                <a:solidFill>
                  <a:srgbClr val="444444"/>
                </a:solidFill>
                <a:effectLst/>
                <a:ea typeface="楷体" panose="02010609060101010101" pitchFamily="49" charset="-122"/>
                <a:cs typeface="Times New Roman" panose="02020603050405020304" pitchFamily="18" charset="0"/>
              </a:rPr>
              <a:t>REITs</a:t>
            </a:r>
            <a:r>
              <a:rPr lang="zh-CN" altLang="en-US" sz="1200" b="1" i="0" kern="100" spc="0" dirty="0">
                <a:solidFill>
                  <a:srgbClr val="444444"/>
                </a:solidFill>
                <a:effectLst/>
                <a:ea typeface="楷体" panose="02010609060101010101" pitchFamily="49" charset="-122"/>
                <a:cs typeface="Times New Roman" panose="02020603050405020304" pitchFamily="18" charset="0"/>
              </a:rPr>
              <a:t>指数下跌</a:t>
            </a:r>
            <a:r>
              <a:rPr lang="en-US" altLang="zh-CN" sz="1200" b="1" i="0" kern="100" spc="0" dirty="0">
                <a:solidFill>
                  <a:srgbClr val="444444"/>
                </a:solidFill>
                <a:effectLst/>
                <a:ea typeface="楷体" panose="02010609060101010101" pitchFamily="49" charset="-122"/>
                <a:cs typeface="Times New Roman" panose="02020603050405020304" pitchFamily="18" charset="0"/>
              </a:rPr>
              <a:t>0.06%</a:t>
            </a:r>
            <a:r>
              <a:rPr lang="zh-CN" altLang="en-US" sz="1200" b="1" i="0" kern="100" spc="0" dirty="0">
                <a:solidFill>
                  <a:srgbClr val="444444"/>
                </a:solidFill>
                <a:effectLst/>
                <a:ea typeface="楷体" panose="02010609060101010101" pitchFamily="49" charset="-122"/>
                <a:cs typeface="Times New Roman" panose="02020603050405020304" pitchFamily="18" charset="0"/>
              </a:rPr>
              <a:t>，经营权</a:t>
            </a:r>
            <a:r>
              <a:rPr lang="en" altLang="zh-CN" sz="1200" b="1" i="0" kern="100" spc="0" dirty="0">
                <a:solidFill>
                  <a:srgbClr val="444444"/>
                </a:solidFill>
                <a:effectLst/>
                <a:ea typeface="楷体" panose="02010609060101010101" pitchFamily="49" charset="-122"/>
                <a:cs typeface="Times New Roman" panose="02020603050405020304" pitchFamily="18" charset="0"/>
              </a:rPr>
              <a:t>REITs</a:t>
            </a:r>
            <a:r>
              <a:rPr lang="zh-CN" altLang="en-US" sz="1200" b="1" i="0" kern="100" spc="0" dirty="0">
                <a:solidFill>
                  <a:srgbClr val="444444"/>
                </a:solidFill>
                <a:effectLst/>
                <a:ea typeface="楷体" panose="02010609060101010101" pitchFamily="49" charset="-122"/>
                <a:cs typeface="Times New Roman" panose="02020603050405020304" pitchFamily="18" charset="0"/>
              </a:rPr>
              <a:t>指数下跌</a:t>
            </a:r>
            <a:r>
              <a:rPr lang="en-US" altLang="zh-CN" sz="1200" b="1" i="0" kern="100" spc="0" dirty="0">
                <a:solidFill>
                  <a:srgbClr val="444444"/>
                </a:solidFill>
                <a:effectLst/>
                <a:ea typeface="楷体" panose="02010609060101010101" pitchFamily="49" charset="-122"/>
                <a:cs typeface="Times New Roman" panose="02020603050405020304" pitchFamily="18" charset="0"/>
              </a:rPr>
              <a:t>1.08%</a:t>
            </a:r>
            <a:r>
              <a:rPr lang="zh-CN" altLang="en-US" sz="1200" b="1" i="0" kern="100" spc="0" dirty="0">
                <a:solidFill>
                  <a:srgbClr val="444444"/>
                </a:solidFill>
                <a:effectLst/>
                <a:ea typeface="楷体" panose="02010609060101010101" pitchFamily="49" charset="-122"/>
                <a:cs typeface="Times New Roman" panose="02020603050405020304" pitchFamily="18" charset="0"/>
              </a:rPr>
              <a:t>。</a:t>
            </a:r>
            <a:r>
              <a:rPr lang="zh-CN" altLang="en-US" sz="1200" i="0" kern="100" spc="0" dirty="0">
                <a:solidFill>
                  <a:srgbClr val="444444"/>
                </a:solidFill>
                <a:effectLst/>
                <a:ea typeface="楷体" panose="02010609060101010101" pitchFamily="49" charset="-122"/>
                <a:cs typeface="Times New Roman" panose="02020603050405020304" pitchFamily="18" charset="0"/>
              </a:rPr>
              <a:t>大类资产角度，</a:t>
            </a:r>
            <a:r>
              <a:rPr lang="en" altLang="zh-CN" sz="1200" i="0" kern="100" spc="0" dirty="0">
                <a:solidFill>
                  <a:srgbClr val="444444"/>
                </a:solidFill>
                <a:effectLst/>
                <a:ea typeface="楷体" panose="02010609060101010101" pitchFamily="49" charset="-122"/>
                <a:cs typeface="Times New Roman" panose="02020603050405020304" pitchFamily="18" charset="0"/>
              </a:rPr>
              <a:t>REITs</a:t>
            </a:r>
            <a:r>
              <a:rPr lang="zh-CN" altLang="en-US" sz="1200" i="0" kern="100" spc="0" dirty="0">
                <a:solidFill>
                  <a:srgbClr val="444444"/>
                </a:solidFill>
                <a:effectLst/>
                <a:ea typeface="楷体" panose="02010609060101010101" pitchFamily="49" charset="-122"/>
                <a:cs typeface="Times New Roman" panose="02020603050405020304" pitchFamily="18" charset="0"/>
              </a:rPr>
              <a:t>总指数跑赢沪深</a:t>
            </a:r>
            <a:r>
              <a:rPr lang="en-US" altLang="zh-CN" sz="1200" i="0" kern="100" spc="0" dirty="0">
                <a:solidFill>
                  <a:srgbClr val="444444"/>
                </a:solidFill>
                <a:effectLst/>
                <a:ea typeface="楷体" panose="02010609060101010101" pitchFamily="49" charset="-122"/>
                <a:cs typeface="Times New Roman" panose="02020603050405020304" pitchFamily="18" charset="0"/>
              </a:rPr>
              <a:t>300</a:t>
            </a:r>
            <a:r>
              <a:rPr lang="zh-CN" altLang="en-US" sz="1200" i="0" kern="100" spc="0" dirty="0">
                <a:solidFill>
                  <a:srgbClr val="444444"/>
                </a:solidFill>
                <a:effectLst/>
                <a:ea typeface="楷体" panose="02010609060101010101" pitchFamily="49" charset="-122"/>
                <a:cs typeface="Times New Roman" panose="02020603050405020304" pitchFamily="18" charset="0"/>
              </a:rPr>
              <a:t>指数</a:t>
            </a:r>
            <a:r>
              <a:rPr lang="en-US" altLang="zh-CN" sz="1200" i="0" kern="100" spc="0" dirty="0">
                <a:solidFill>
                  <a:srgbClr val="444444"/>
                </a:solidFill>
                <a:effectLst/>
                <a:ea typeface="楷体" panose="02010609060101010101" pitchFamily="49" charset="-122"/>
                <a:cs typeface="Times New Roman" panose="02020603050405020304" pitchFamily="18" charset="0"/>
              </a:rPr>
              <a:t>1.50</a:t>
            </a:r>
            <a:r>
              <a:rPr lang="zh-CN" altLang="en-US" sz="1200" i="0" kern="100" spc="0" dirty="0">
                <a:solidFill>
                  <a:srgbClr val="444444"/>
                </a:solidFill>
                <a:effectLst/>
                <a:ea typeface="楷体" panose="02010609060101010101" pitchFamily="49" charset="-122"/>
                <a:cs typeface="Times New Roman" panose="02020603050405020304" pitchFamily="18" charset="0"/>
              </a:rPr>
              <a:t>个百分点，跑输中证全债指数</a:t>
            </a:r>
            <a:r>
              <a:rPr lang="en-US" altLang="zh-CN" sz="1200" i="0" kern="100" spc="0" dirty="0">
                <a:solidFill>
                  <a:srgbClr val="444444"/>
                </a:solidFill>
                <a:effectLst/>
                <a:ea typeface="楷体" panose="02010609060101010101" pitchFamily="49" charset="-122"/>
                <a:cs typeface="Times New Roman" panose="02020603050405020304" pitchFamily="18" charset="0"/>
              </a:rPr>
              <a:t>0.63</a:t>
            </a:r>
            <a:r>
              <a:rPr lang="zh-CN" altLang="en-US" sz="1200" i="0" kern="100" spc="0" dirty="0">
                <a:solidFill>
                  <a:srgbClr val="444444"/>
                </a:solidFill>
                <a:effectLst/>
                <a:ea typeface="楷体" panose="02010609060101010101" pitchFamily="49" charset="-122"/>
                <a:cs typeface="Times New Roman" panose="02020603050405020304" pitchFamily="18" charset="0"/>
              </a:rPr>
              <a:t>个百分点。细分类别方面，中金普洛斯</a:t>
            </a:r>
            <a:r>
              <a:rPr lang="en" altLang="zh-CN" sz="1200" i="0" kern="100" spc="0" dirty="0">
                <a:solidFill>
                  <a:srgbClr val="444444"/>
                </a:solidFill>
                <a:effectLst/>
                <a:ea typeface="楷体" panose="02010609060101010101" pitchFamily="49" charset="-122"/>
                <a:cs typeface="Times New Roman" panose="02020603050405020304" pitchFamily="18" charset="0"/>
              </a:rPr>
              <a:t>REIT</a:t>
            </a:r>
            <a:r>
              <a:rPr lang="zh-CN" altLang="en" sz="1200" i="0" kern="100" spc="0" dirty="0">
                <a:solidFill>
                  <a:srgbClr val="444444"/>
                </a:solidFill>
                <a:effectLst/>
                <a:ea typeface="楷体" panose="02010609060101010101" pitchFamily="49" charset="-122"/>
                <a:cs typeface="Times New Roman" panose="02020603050405020304" pitchFamily="18" charset="0"/>
              </a:rPr>
              <a:t>、</a:t>
            </a:r>
            <a:r>
              <a:rPr lang="zh-CN" altLang="en-US" sz="1200" i="0" kern="100" spc="0" dirty="0">
                <a:solidFill>
                  <a:srgbClr val="444444"/>
                </a:solidFill>
                <a:effectLst/>
                <a:ea typeface="楷体" panose="02010609060101010101" pitchFamily="49" charset="-122"/>
                <a:cs typeface="Times New Roman" panose="02020603050405020304" pitchFamily="18" charset="0"/>
              </a:rPr>
              <a:t>博时招商蛇口产业园</a:t>
            </a:r>
            <a:r>
              <a:rPr lang="en" altLang="zh-CN" sz="1200" i="0" kern="100" spc="0" dirty="0">
                <a:solidFill>
                  <a:srgbClr val="444444"/>
                </a:solidFill>
                <a:effectLst/>
                <a:ea typeface="楷体" panose="02010609060101010101" pitchFamily="49" charset="-122"/>
                <a:cs typeface="Times New Roman" panose="02020603050405020304" pitchFamily="18" charset="0"/>
              </a:rPr>
              <a:t>REIT</a:t>
            </a:r>
            <a:r>
              <a:rPr lang="zh-CN" altLang="en" sz="1200" i="0" kern="100" spc="0" dirty="0">
                <a:solidFill>
                  <a:srgbClr val="444444"/>
                </a:solidFill>
                <a:effectLst/>
                <a:ea typeface="楷体" panose="02010609060101010101" pitchFamily="49" charset="-122"/>
                <a:cs typeface="Times New Roman" panose="02020603050405020304" pitchFamily="18" charset="0"/>
              </a:rPr>
              <a:t>、</a:t>
            </a:r>
            <a:r>
              <a:rPr lang="zh-CN" altLang="en-US" sz="1200" i="0" kern="100" spc="0" dirty="0">
                <a:solidFill>
                  <a:srgbClr val="444444"/>
                </a:solidFill>
                <a:effectLst/>
                <a:ea typeface="楷体" panose="02010609060101010101" pitchFamily="49" charset="-122"/>
                <a:cs typeface="Times New Roman" panose="02020603050405020304" pitchFamily="18" charset="0"/>
              </a:rPr>
              <a:t>华夏杭州和达高科产园</a:t>
            </a:r>
            <a:r>
              <a:rPr lang="en" altLang="zh-CN" sz="1200" i="0" kern="100" spc="0" dirty="0">
                <a:solidFill>
                  <a:srgbClr val="444444"/>
                </a:solidFill>
                <a:effectLst/>
                <a:ea typeface="楷体" panose="02010609060101010101" pitchFamily="49" charset="-122"/>
                <a:cs typeface="Times New Roman" panose="02020603050405020304" pitchFamily="18" charset="0"/>
              </a:rPr>
              <a:t>REIT</a:t>
            </a:r>
            <a:r>
              <a:rPr lang="zh-CN" altLang="en-US" sz="1200" i="0" kern="100" spc="0" dirty="0">
                <a:solidFill>
                  <a:srgbClr val="444444"/>
                </a:solidFill>
                <a:effectLst/>
                <a:ea typeface="楷体" panose="02010609060101010101" pitchFamily="49" charset="-122"/>
                <a:cs typeface="Times New Roman" panose="02020603050405020304" pitchFamily="18" charset="0"/>
              </a:rPr>
              <a:t>领涨，涨幅分别为</a:t>
            </a:r>
            <a:r>
              <a:rPr lang="en-US" altLang="zh-CN" sz="1200" i="0" kern="100" spc="0" dirty="0">
                <a:solidFill>
                  <a:srgbClr val="444444"/>
                </a:solidFill>
                <a:effectLst/>
                <a:ea typeface="楷体" panose="02010609060101010101" pitchFamily="49" charset="-122"/>
                <a:cs typeface="Times New Roman" panose="02020603050405020304" pitchFamily="18" charset="0"/>
              </a:rPr>
              <a:t>1.78%</a:t>
            </a:r>
            <a:r>
              <a:rPr lang="zh-CN" altLang="en-US" sz="1200" i="0" kern="100" spc="0" dirty="0">
                <a:solidFill>
                  <a:srgbClr val="444444"/>
                </a:solidFill>
                <a:effectLst/>
                <a:ea typeface="楷体" panose="02010609060101010101" pitchFamily="49" charset="-122"/>
                <a:cs typeface="Times New Roman" panose="02020603050405020304" pitchFamily="18" charset="0"/>
              </a:rPr>
              <a:t>、</a:t>
            </a:r>
            <a:r>
              <a:rPr lang="en-US" altLang="zh-CN" sz="1200" i="0" kern="100" spc="0" dirty="0">
                <a:solidFill>
                  <a:srgbClr val="444444"/>
                </a:solidFill>
                <a:effectLst/>
                <a:ea typeface="楷体" panose="02010609060101010101" pitchFamily="49" charset="-122"/>
                <a:cs typeface="Times New Roman" panose="02020603050405020304" pitchFamily="18" charset="0"/>
              </a:rPr>
              <a:t>1.39%</a:t>
            </a:r>
            <a:r>
              <a:rPr lang="zh-CN" altLang="en-US" sz="1200" i="0" kern="100" spc="0" dirty="0">
                <a:solidFill>
                  <a:srgbClr val="444444"/>
                </a:solidFill>
                <a:effectLst/>
                <a:ea typeface="楷体" panose="02010609060101010101" pitchFamily="49" charset="-122"/>
                <a:cs typeface="Times New Roman" panose="02020603050405020304" pitchFamily="18" charset="0"/>
              </a:rPr>
              <a:t>、</a:t>
            </a:r>
            <a:r>
              <a:rPr lang="en-US" altLang="zh-CN" sz="1200" i="0" kern="100" spc="0" dirty="0">
                <a:solidFill>
                  <a:srgbClr val="444444"/>
                </a:solidFill>
                <a:effectLst/>
                <a:ea typeface="楷体" panose="02010609060101010101" pitchFamily="49" charset="-122"/>
                <a:cs typeface="Times New Roman" panose="02020603050405020304" pitchFamily="18" charset="0"/>
              </a:rPr>
              <a:t>0.99%</a:t>
            </a:r>
            <a:r>
              <a:rPr lang="zh-CN" altLang="en-US" sz="1200" i="0" kern="100" spc="0" dirty="0">
                <a:solidFill>
                  <a:srgbClr val="444444"/>
                </a:solidFill>
                <a:effectLst/>
                <a:ea typeface="楷体" panose="02010609060101010101" pitchFamily="49" charset="-122"/>
                <a:cs typeface="Times New Roman" panose="02020603050405020304" pitchFamily="18" charset="0"/>
              </a:rPr>
              <a:t>。</a:t>
            </a:r>
            <a:r>
              <a:rPr lang="zh-CN" altLang="en-US" sz="1200" kern="0" dirty="0">
                <a:effectLst/>
                <a:ea typeface="楷体" panose="02010609060101010101" pitchFamily="49" charset="-122"/>
                <a:cs typeface="Times New Roman" panose="02020603050405020304" pitchFamily="18" charset="0"/>
              </a:rPr>
              <a:t>红土创新盐田港</a:t>
            </a:r>
            <a:r>
              <a:rPr lang="en" altLang="zh-CN" sz="1200" kern="0" dirty="0">
                <a:effectLst/>
                <a:ea typeface="楷体" panose="02010609060101010101" pitchFamily="49" charset="-122"/>
                <a:cs typeface="Times New Roman" panose="02020603050405020304" pitchFamily="18" charset="0"/>
              </a:rPr>
              <a:t>REIT</a:t>
            </a:r>
            <a:r>
              <a:rPr lang="zh-CN" altLang="en" sz="1200" kern="0" dirty="0">
                <a:effectLst/>
                <a:ea typeface="楷体" panose="02010609060101010101" pitchFamily="49" charset="-122"/>
                <a:cs typeface="Times New Roman" panose="02020603050405020304" pitchFamily="18" charset="0"/>
              </a:rPr>
              <a:t>、</a:t>
            </a:r>
            <a:r>
              <a:rPr lang="zh-CN" altLang="en-US" sz="1200" kern="0" dirty="0">
                <a:effectLst/>
                <a:ea typeface="楷体" panose="02010609060101010101" pitchFamily="49" charset="-122"/>
                <a:cs typeface="Times New Roman" panose="02020603050405020304" pitchFamily="18" charset="0"/>
              </a:rPr>
              <a:t>华夏中国交建高速</a:t>
            </a:r>
            <a:r>
              <a:rPr lang="en" altLang="zh-CN" sz="1200" kern="0" dirty="0">
                <a:effectLst/>
                <a:ea typeface="楷体" panose="02010609060101010101" pitchFamily="49" charset="-122"/>
                <a:cs typeface="Times New Roman" panose="02020603050405020304" pitchFamily="18" charset="0"/>
              </a:rPr>
              <a:t>REIT</a:t>
            </a:r>
            <a:r>
              <a:rPr lang="zh-CN" altLang="en" sz="1200" kern="0" dirty="0">
                <a:effectLst/>
                <a:ea typeface="楷体" panose="02010609060101010101" pitchFamily="49" charset="-122"/>
                <a:cs typeface="Times New Roman" panose="02020603050405020304" pitchFamily="18" charset="0"/>
              </a:rPr>
              <a:t>、</a:t>
            </a:r>
            <a:r>
              <a:rPr lang="zh-CN" altLang="en-US" sz="1200" kern="0" dirty="0">
                <a:effectLst/>
                <a:ea typeface="楷体" panose="02010609060101010101" pitchFamily="49" charset="-122"/>
                <a:cs typeface="Times New Roman" panose="02020603050405020304" pitchFamily="18" charset="0"/>
              </a:rPr>
              <a:t>富国首创水务封闭式</a:t>
            </a:r>
            <a:r>
              <a:rPr lang="en" altLang="zh-CN" sz="1200" kern="0" dirty="0">
                <a:effectLst/>
                <a:ea typeface="楷体" panose="02010609060101010101" pitchFamily="49" charset="-122"/>
                <a:cs typeface="Times New Roman" panose="02020603050405020304" pitchFamily="18" charset="0"/>
              </a:rPr>
              <a:t>REIT</a:t>
            </a:r>
            <a:r>
              <a:rPr lang="zh-CN" altLang="en-US" sz="1200" kern="0" dirty="0">
                <a:effectLst/>
                <a:ea typeface="楷体" panose="02010609060101010101" pitchFamily="49" charset="-122"/>
                <a:cs typeface="Times New Roman" panose="02020603050405020304" pitchFamily="18" charset="0"/>
              </a:rPr>
              <a:t>领跌，跌幅分别为</a:t>
            </a:r>
            <a:r>
              <a:rPr lang="en-US" altLang="zh-CN" sz="1200" kern="0" dirty="0">
                <a:effectLst/>
                <a:ea typeface="楷体" panose="02010609060101010101" pitchFamily="49" charset="-122"/>
                <a:cs typeface="Times New Roman" panose="02020603050405020304" pitchFamily="18" charset="0"/>
              </a:rPr>
              <a:t>-2.37%</a:t>
            </a:r>
            <a:r>
              <a:rPr lang="zh-CN" altLang="en-US" sz="1200" kern="0" dirty="0">
                <a:effectLst/>
                <a:ea typeface="楷体" panose="02010609060101010101" pitchFamily="49" charset="-122"/>
                <a:cs typeface="Times New Roman" panose="02020603050405020304" pitchFamily="18" charset="0"/>
              </a:rPr>
              <a:t>、</a:t>
            </a:r>
            <a:r>
              <a:rPr lang="en-US" altLang="zh-CN" sz="1200" kern="0" dirty="0">
                <a:effectLst/>
                <a:ea typeface="楷体" panose="02010609060101010101" pitchFamily="49" charset="-122"/>
                <a:cs typeface="Times New Roman" panose="02020603050405020304" pitchFamily="18" charset="0"/>
              </a:rPr>
              <a:t>-1.94%</a:t>
            </a:r>
            <a:r>
              <a:rPr lang="zh-CN" altLang="en-US" sz="1200" kern="0" dirty="0">
                <a:effectLst/>
                <a:ea typeface="楷体" panose="02010609060101010101" pitchFamily="49" charset="-122"/>
                <a:cs typeface="Times New Roman" panose="02020603050405020304" pitchFamily="18" charset="0"/>
              </a:rPr>
              <a:t>、</a:t>
            </a:r>
            <a:r>
              <a:rPr lang="en-US" altLang="zh-CN" sz="1200" kern="0" dirty="0">
                <a:effectLst/>
                <a:ea typeface="楷体" panose="02010609060101010101" pitchFamily="49" charset="-122"/>
                <a:cs typeface="Times New Roman" panose="02020603050405020304" pitchFamily="18" charset="0"/>
              </a:rPr>
              <a:t>-1.63%</a:t>
            </a:r>
            <a:r>
              <a:rPr lang="zh-CN" altLang="en-US" sz="1200" kern="0" dirty="0">
                <a:effectLst/>
                <a:ea typeface="楷体" panose="02010609060101010101" pitchFamily="49" charset="-122"/>
                <a:cs typeface="Times New Roman" panose="02020603050405020304" pitchFamily="18" charset="0"/>
              </a:rPr>
              <a:t>。</a:t>
            </a:r>
            <a:r>
              <a:rPr lang="zh-CN" altLang="en-US" sz="1200" b="1" i="0" kern="0" spc="70" dirty="0">
                <a:solidFill>
                  <a:srgbClr val="3E3E3E"/>
                </a:solidFill>
                <a:effectLst/>
                <a:ea typeface="楷体" panose="02010609060101010101" pitchFamily="49" charset="-122"/>
                <a:cs typeface="Times New Roman" panose="02020603050405020304" pitchFamily="18" charset="0"/>
              </a:rPr>
              <a:t>上周</a:t>
            </a:r>
            <a:r>
              <a:rPr lang="en" altLang="zh-CN" sz="1200" b="1" i="0" kern="0" spc="70" dirty="0">
                <a:solidFill>
                  <a:srgbClr val="3E3E3E"/>
                </a:solidFill>
                <a:effectLst/>
                <a:ea typeface="楷体" panose="02010609060101010101" pitchFamily="49" charset="-122"/>
                <a:cs typeface="Times New Roman" panose="02020603050405020304" pitchFamily="18" charset="0"/>
              </a:rPr>
              <a:t>REITs</a:t>
            </a:r>
            <a:r>
              <a:rPr lang="zh-CN" altLang="en-US" sz="1200" b="1" i="0" kern="0" spc="70" dirty="0">
                <a:solidFill>
                  <a:srgbClr val="3E3E3E"/>
                </a:solidFill>
                <a:effectLst/>
                <a:ea typeface="楷体" panose="02010609060101010101" pitchFamily="49" charset="-122"/>
                <a:cs typeface="Times New Roman" panose="02020603050405020304" pitchFamily="18" charset="0"/>
              </a:rPr>
              <a:t>总成交金额为</a:t>
            </a:r>
            <a:r>
              <a:rPr lang="en-US" altLang="zh-CN" sz="1200" b="1" i="0" kern="0" spc="70" dirty="0">
                <a:solidFill>
                  <a:srgbClr val="3E3E3E"/>
                </a:solidFill>
                <a:effectLst/>
                <a:ea typeface="楷体" panose="02010609060101010101" pitchFamily="49" charset="-122"/>
                <a:cs typeface="Times New Roman" panose="02020603050405020304" pitchFamily="18" charset="0"/>
              </a:rPr>
              <a:t>14.80</a:t>
            </a:r>
            <a:r>
              <a:rPr lang="zh-CN" altLang="en-US" sz="1200" b="1" i="0" kern="0" spc="70" dirty="0">
                <a:solidFill>
                  <a:srgbClr val="3E3E3E"/>
                </a:solidFill>
                <a:effectLst/>
                <a:ea typeface="楷体" panose="02010609060101010101" pitchFamily="49" charset="-122"/>
                <a:cs typeface="Times New Roman" panose="02020603050405020304" pitchFamily="18" charset="0"/>
              </a:rPr>
              <a:t>亿</a:t>
            </a:r>
            <a:r>
              <a:rPr lang="zh-CN" altLang="en-US" sz="1200" i="0" kern="0" spc="70" dirty="0">
                <a:solidFill>
                  <a:srgbClr val="3E3E3E"/>
                </a:solidFill>
                <a:effectLst/>
                <a:ea typeface="楷体" panose="02010609060101010101" pitchFamily="49" charset="-122"/>
                <a:cs typeface="Times New Roman" panose="02020603050405020304" pitchFamily="18" charset="0"/>
              </a:rPr>
              <a:t>，临港（</a:t>
            </a:r>
            <a:r>
              <a:rPr lang="en-US" altLang="zh-CN" sz="1200" i="0" kern="0" spc="70" dirty="0">
                <a:solidFill>
                  <a:srgbClr val="3E3E3E"/>
                </a:solidFill>
                <a:effectLst/>
                <a:ea typeface="楷体" panose="02010609060101010101" pitchFamily="49" charset="-122"/>
                <a:cs typeface="Times New Roman" panose="02020603050405020304" pitchFamily="18" charset="0"/>
              </a:rPr>
              <a:t>3.31%</a:t>
            </a:r>
            <a:r>
              <a:rPr lang="zh-CN" altLang="en-US" sz="1200" i="0" kern="0" spc="70" dirty="0">
                <a:solidFill>
                  <a:srgbClr val="3E3E3E"/>
                </a:solidFill>
                <a:effectLst/>
                <a:ea typeface="楷体" panose="02010609060101010101" pitchFamily="49" charset="-122"/>
                <a:cs typeface="Times New Roman" panose="02020603050405020304" pitchFamily="18" charset="0"/>
              </a:rPr>
              <a:t>）跃居全市场日均换手率第一</a:t>
            </a:r>
            <a:r>
              <a:rPr lang="zh-CN" altLang="en-US" sz="1200" kern="0" spc="70" dirty="0">
                <a:solidFill>
                  <a:srgbClr val="3E3E3E"/>
                </a:solidFill>
                <a:ea typeface="楷体" panose="02010609060101010101" pitchFamily="49" charset="-122"/>
                <a:cs typeface="Times New Roman" panose="02020603050405020304" pitchFamily="18" charset="0"/>
              </a:rPr>
              <a:t>。</a:t>
            </a:r>
            <a:endParaRPr lang="zh-CN" altLang="en-US" sz="1200" kern="100" dirty="0">
              <a:effectLst/>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318BE493-47FC-4C34-862B-C0189A01B1A3}" type="slidenum">
              <a:rPr lang="en-US" smtClean="0"/>
              <a:t>28</a:t>
            </a:fld>
            <a:endParaRPr lang="en-US"/>
          </a:p>
        </p:txBody>
      </p:sp>
    </p:spTree>
    <p:extLst>
      <p:ext uri="{BB962C8B-B14F-4D97-AF65-F5344CB8AC3E}">
        <p14:creationId xmlns:p14="http://schemas.microsoft.com/office/powerpoint/2010/main" val="2462977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editorial">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741"/>
          </a:xfrm>
          <a:prstGeom prst="rect">
            <a:avLst/>
          </a:prstGeom>
        </p:spPr>
      </p:pic>
      <p:sp>
        <p:nvSpPr>
          <p:cNvPr id="8" name="Title 4"/>
          <p:cNvSpPr>
            <a:spLocks noGrp="1"/>
          </p:cNvSpPr>
          <p:nvPr>
            <p:ph type="title"/>
          </p:nvPr>
        </p:nvSpPr>
        <p:spPr>
          <a:xfrm>
            <a:off x="288900" y="1023915"/>
            <a:ext cx="5900763" cy="513224"/>
          </a:xfrm>
        </p:spPr>
        <p:txBody>
          <a:bodyPr lIns="0" rIns="0" bIns="0" anchor="t" anchorCtr="0"/>
          <a:lstStyle>
            <a:lvl1pPr algn="l">
              <a:lnSpc>
                <a:spcPct val="92000"/>
              </a:lnSpc>
              <a:defRPr sz="3300" spc="0">
                <a:solidFill>
                  <a:schemeClr val="bg1"/>
                </a:solidFill>
              </a:defRPr>
            </a:lvl1pPr>
          </a:lstStyle>
          <a:p>
            <a:r>
              <a:rPr lang="en-US" dirty="0"/>
              <a:t>Click to edit Master title style</a:t>
            </a:r>
          </a:p>
        </p:txBody>
      </p:sp>
      <p:sp>
        <p:nvSpPr>
          <p:cNvPr id="11" name="Subtitle 2"/>
          <p:cNvSpPr>
            <a:spLocks noGrp="1"/>
          </p:cNvSpPr>
          <p:nvPr>
            <p:ph type="subTitle" idx="1"/>
          </p:nvPr>
        </p:nvSpPr>
        <p:spPr>
          <a:xfrm>
            <a:off x="292100" y="1972560"/>
            <a:ext cx="2664619" cy="694553"/>
          </a:xfrm>
        </p:spPr>
        <p:txBody>
          <a:bodyPr lIns="0" rIns="0" bIns="0"/>
          <a:lstStyle>
            <a:lvl1pPr marL="0" indent="0" algn="l" eaLnBrk="1">
              <a:lnSpc>
                <a:spcPct val="90000"/>
              </a:lnSpc>
              <a:spcBef>
                <a:spcPts val="0"/>
              </a:spcBef>
              <a:buNone/>
              <a:defRPr sz="1125" spc="0">
                <a:solidFill>
                  <a:schemeClr val="bg1"/>
                </a:solidFill>
                <a:latin typeface="+mn-lt"/>
              </a:defRPr>
            </a:lvl1pPr>
            <a:lvl2pPr marL="0" indent="0" algn="l" eaLnBrk="1">
              <a:spcBef>
                <a:spcPts val="1520"/>
              </a:spcBef>
              <a:buNone/>
              <a:defRPr sz="790" spc="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GB" dirty="0"/>
          </a:p>
        </p:txBody>
      </p:sp>
      <p:sp>
        <p:nvSpPr>
          <p:cNvPr id="19" name="Presenter Name"/>
          <p:cNvSpPr>
            <a:spLocks noGrp="1"/>
          </p:cNvSpPr>
          <p:nvPr>
            <p:ph type="body" sz="quarter" idx="18" hasCustomPrompt="1"/>
          </p:nvPr>
        </p:nvSpPr>
        <p:spPr>
          <a:xfrm>
            <a:off x="288901" y="3076460"/>
            <a:ext cx="1935188" cy="648812"/>
          </a:xfrm>
        </p:spPr>
        <p:txBody>
          <a:bodyPr wrap="square" lIns="0" rIns="0" bIns="0" anchor="t" anchorCtr="0">
            <a:noAutofit/>
          </a:bodyPr>
          <a:lstStyle>
            <a:lvl1pPr algn="l" eaLnBrk="0">
              <a:lnSpc>
                <a:spcPct val="100000"/>
              </a:lnSpc>
              <a:spcBef>
                <a:spcPts val="0"/>
              </a:spcBef>
              <a:defRPr sz="900" b="0" spc="0" baseline="0">
                <a:solidFill>
                  <a:schemeClr val="bg1"/>
                </a:solidFill>
                <a:latin typeface="Arial Black" panose="020B0A04020102020204" pitchFamily="34" charset="0"/>
              </a:defRPr>
            </a:lvl1pPr>
            <a:lvl2pPr marL="0" indent="0" algn="l">
              <a:lnSpc>
                <a:spcPct val="100000"/>
              </a:lnSpc>
              <a:spcBef>
                <a:spcPts val="0"/>
              </a:spcBef>
              <a:buNone/>
              <a:defRPr sz="900" b="0" spc="0" baseline="0">
                <a:solidFill>
                  <a:schemeClr val="bg1"/>
                </a:solidFill>
              </a:defRPr>
            </a:lvl2pPr>
            <a:lvl3pPr marL="0" indent="0" algn="l">
              <a:lnSpc>
                <a:spcPct val="100000"/>
              </a:lnSpc>
              <a:spcBef>
                <a:spcPts val="0"/>
              </a:spcBef>
              <a:buNone/>
              <a:defRPr sz="900" spc="0">
                <a:solidFill>
                  <a:schemeClr val="bg1"/>
                </a:solidFill>
              </a:defRPr>
            </a:lvl3pPr>
          </a:lstStyle>
          <a:p>
            <a:r>
              <a:rPr lang="en-US" dirty="0"/>
              <a:t>Title here  </a:t>
            </a:r>
          </a:p>
          <a:p>
            <a:pPr lvl="1"/>
            <a:r>
              <a:rPr lang="en-GB" dirty="0"/>
              <a:t>Content description can span over two lines </a:t>
            </a:r>
          </a:p>
          <a:p>
            <a:pPr lvl="2"/>
            <a:r>
              <a:rPr lang="en-GB" dirty="0"/>
              <a:t>Page 00</a:t>
            </a:r>
          </a:p>
        </p:txBody>
      </p:sp>
      <p:sp>
        <p:nvSpPr>
          <p:cNvPr id="3" name="Footer Placeholder 2"/>
          <p:cNvSpPr>
            <a:spLocks noGrp="1"/>
          </p:cNvSpPr>
          <p:nvPr>
            <p:ph type="ftr" sz="quarter" idx="23"/>
          </p:nvPr>
        </p:nvSpPr>
        <p:spPr>
          <a:xfrm>
            <a:off x="2952451" y="4828510"/>
            <a:ext cx="5902923" cy="136525"/>
          </a:xfrm>
        </p:spPr>
        <p:txBody>
          <a:bodyPr lIns="0" rIns="0" bIns="0" anchor="ctr"/>
          <a:lstStyle>
            <a:lvl1pPr algn="l">
              <a:defRPr>
                <a:solidFill>
                  <a:schemeClr val="bg1"/>
                </a:solidFill>
              </a:defRPr>
            </a:lvl1pPr>
          </a:lstStyle>
          <a:p>
            <a:r>
              <a:rPr lang="en-US"/>
              <a:t>Optional footer</a:t>
            </a: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8568929" cy="2879725"/>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6" name="Title 5"/>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Page">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8568929" cy="2880122"/>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4140994" cy="2879725"/>
          </a:xfrm>
        </p:spPr>
        <p:txBody>
          <a:bodyPr lIns="0" rIns="0" bIns="0" numCol="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2"/>
          <p:cNvSpPr>
            <a:spLocks noGrp="1"/>
          </p:cNvSpPr>
          <p:nvPr>
            <p:ph idx="15"/>
          </p:nvPr>
        </p:nvSpPr>
        <p:spPr>
          <a:xfrm>
            <a:off x="4713175" y="1052513"/>
            <a:ext cx="4140994" cy="2879725"/>
          </a:xfrm>
        </p:spPr>
        <p:txBody>
          <a:bodyPr lIns="0" rIns="0" bIns="0" numCol="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9"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3" name="Content Placeholder 1"/>
          <p:cNvSpPr>
            <a:spLocks noGrp="1"/>
          </p:cNvSpPr>
          <p:nvPr>
            <p:ph idx="12"/>
          </p:nvPr>
        </p:nvSpPr>
        <p:spPr>
          <a:xfrm>
            <a:off x="288900" y="1273629"/>
            <a:ext cx="4140994" cy="2658609"/>
          </a:xfrm>
        </p:spPr>
        <p:txBody>
          <a:bodyPr lIns="0" rIns="0" bIns="0" numCol="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2"/>
          <p:cNvSpPr>
            <a:spLocks noGrp="1"/>
          </p:cNvSpPr>
          <p:nvPr>
            <p:ph idx="15"/>
          </p:nvPr>
        </p:nvSpPr>
        <p:spPr>
          <a:xfrm>
            <a:off x="4713685" y="1273629"/>
            <a:ext cx="4140994" cy="2658609"/>
          </a:xfrm>
        </p:spPr>
        <p:txBody>
          <a:bodyPr lIns="0" rIns="0" bIns="0" numCol="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Content Title Placeholder 1"/>
          <p:cNvSpPr>
            <a:spLocks noGrp="1"/>
          </p:cNvSpPr>
          <p:nvPr>
            <p:ph type="body" idx="1"/>
          </p:nvPr>
        </p:nvSpPr>
        <p:spPr>
          <a:xfrm>
            <a:off x="288900"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dirty="0"/>
              <a:t>Click to edit Master text styles</a:t>
            </a:r>
          </a:p>
        </p:txBody>
      </p:sp>
      <p:sp>
        <p:nvSpPr>
          <p:cNvPr id="5" name="Content Title Placeholder 2"/>
          <p:cNvSpPr>
            <a:spLocks noGrp="1"/>
          </p:cNvSpPr>
          <p:nvPr>
            <p:ph type="body" sz="quarter" idx="3"/>
          </p:nvPr>
        </p:nvSpPr>
        <p:spPr>
          <a:xfrm>
            <a:off x="4713685"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a:xfrm>
            <a:off x="288900" y="243000"/>
            <a:ext cx="8568929" cy="657953"/>
          </a:xfrm>
        </p:spPr>
        <p:txBody>
          <a:bodyPr lIns="0" rIns="0" bIns="0"/>
          <a:lstStyle/>
          <a:p>
            <a:r>
              <a:rPr lang="en-US" dirty="0"/>
              <a:t>Click to edit Master title style</a:t>
            </a:r>
          </a:p>
        </p:txBody>
      </p:sp>
      <p:sp>
        <p:nvSpPr>
          <p:cNvPr id="11" name="Footer Placeholder 10"/>
          <p:cNvSpPr>
            <a:spLocks noGrp="1"/>
          </p:cNvSpPr>
          <p:nvPr>
            <p:ph type="ftr" sz="quarter" idx="10"/>
          </p:nvPr>
        </p:nvSpPr>
        <p:spPr>
          <a:xfrm>
            <a:off x="1763115" y="4828510"/>
            <a:ext cx="5902923" cy="136525"/>
          </a:xfrm>
        </p:spPr>
        <p:txBody>
          <a:bodyPr lIns="0" rIns="0" bIns="0" anchor="ctr"/>
          <a:lstStyle/>
          <a:p>
            <a:r>
              <a:rPr lang="en-US"/>
              <a:t>Optional footer</a:t>
            </a:r>
          </a:p>
        </p:txBody>
      </p:sp>
      <p:sp>
        <p:nvSpPr>
          <p:cNvPr id="12" name="Slide Number Placeholder 11"/>
          <p:cNvSpPr>
            <a:spLocks noGrp="1"/>
          </p:cNvSpPr>
          <p:nvPr>
            <p:ph type="sldNum" sz="quarter" idx="11"/>
          </p:nvPr>
        </p:nvSpPr>
        <p:spPr>
          <a:xfrm>
            <a:off x="8501452" y="4828510"/>
            <a:ext cx="355607" cy="136525"/>
          </a:xfrm>
        </p:spPr>
        <p:txBody>
          <a:bodyPr lIns="0" rIns="0" bIns="0" anchor="ctr"/>
          <a:lstStyle/>
          <a:p>
            <a:fld id="{BCA4F33B-2A5C-4874-B5D7-74DA77ECCD3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1" name="Footnote"/>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8" name="Table Placeholder 1"/>
          <p:cNvSpPr>
            <a:spLocks noGrp="1"/>
          </p:cNvSpPr>
          <p:nvPr>
            <p:ph type="tbl" sz="quarter" idx="13" hasCustomPrompt="1"/>
          </p:nvPr>
        </p:nvSpPr>
        <p:spPr>
          <a:xfrm>
            <a:off x="288900" y="1052513"/>
            <a:ext cx="8568929" cy="2880122"/>
          </a:xfrm>
        </p:spPr>
        <p:txBody>
          <a:bodyPr lIns="0" rIns="0" bIns="0"/>
          <a:lstStyle>
            <a:lvl1pPr>
              <a:defRPr sz="900" spc="0"/>
            </a:lvl1pPr>
          </a:lstStyle>
          <a:p>
            <a:r>
              <a:rPr lang="en-US" dirty="0"/>
              <a:t>Click box to paste in table from Excel</a:t>
            </a:r>
            <a:endParaRPr lang="en-GB" dirty="0"/>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
        <p:nvSpPr>
          <p:cNvPr id="7" name="Footer Placeholder 6"/>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9" name="Slide Number Placeholder 8"/>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hart large">
    <p:spTree>
      <p:nvGrpSpPr>
        <p:cNvPr id="1" name=""/>
        <p:cNvGrpSpPr/>
        <p:nvPr/>
      </p:nvGrpSpPr>
      <p:grpSpPr>
        <a:xfrm>
          <a:off x="0" y="0"/>
          <a:ext cx="0" cy="0"/>
          <a:chOff x="0" y="0"/>
          <a:chExt cx="0" cy="0"/>
        </a:xfrm>
      </p:grpSpPr>
      <p:sp>
        <p:nvSpPr>
          <p:cNvPr id="14"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1" y="1057209"/>
            <a:ext cx="8567738" cy="2875030"/>
          </a:xfrm>
          <a:noFill/>
        </p:spPr>
        <p:txBody>
          <a:bodyPr lIns="0" rIns="0" bIns="0" anchor="ctr" anchorCtr="0"/>
          <a:lstStyle>
            <a:lvl1pPr eaLnBrk="1">
              <a:defRPr sz="1000" b="0" spc="0">
                <a:latin typeface="+mn-lt"/>
              </a:defRPr>
            </a:lvl1pPr>
          </a:lstStyle>
          <a:p>
            <a:pPr lvl="0"/>
            <a:r>
              <a:rPr lang="en-US" dirty="0"/>
              <a:t>Click to edit Master text styles</a:t>
            </a:r>
          </a:p>
        </p:txBody>
      </p:sp>
      <p:sp>
        <p:nvSpPr>
          <p:cNvPr id="11" name="Content Title Placeholder 1"/>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2"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hart small">
    <p:spTree>
      <p:nvGrpSpPr>
        <p:cNvPr id="1" name=""/>
        <p:cNvGrpSpPr/>
        <p:nvPr/>
      </p:nvGrpSpPr>
      <p:grpSpPr>
        <a:xfrm>
          <a:off x="0" y="0"/>
          <a:ext cx="0" cy="0"/>
          <a:chOff x="0" y="0"/>
          <a:chExt cx="0" cy="0"/>
        </a:xfrm>
      </p:grpSpPr>
      <p:sp>
        <p:nvSpPr>
          <p:cNvPr id="16" name="Footnote"/>
          <p:cNvSpPr>
            <a:spLocks noGrp="1"/>
          </p:cNvSpPr>
          <p:nvPr>
            <p:ph type="body" sz="quarter" idx="25"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0" y="1058400"/>
            <a:ext cx="4142184"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3" name="Content Title Placeholder 1"/>
          <p:cNvSpPr>
            <a:spLocks noGrp="1"/>
          </p:cNvSpPr>
          <p:nvPr>
            <p:ph type="body" idx="17"/>
          </p:nvPr>
        </p:nvSpPr>
        <p:spPr>
          <a:xfrm>
            <a:off x="341709" y="1090175"/>
            <a:ext cx="4088606"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23" name="Content Placeholder 2"/>
          <p:cNvSpPr>
            <a:spLocks noGrp="1"/>
          </p:cNvSpPr>
          <p:nvPr>
            <p:ph idx="23"/>
          </p:nvPr>
        </p:nvSpPr>
        <p:spPr>
          <a:xfrm>
            <a:off x="4713684" y="1058400"/>
            <a:ext cx="4142184"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4" name="Content Title Placeholder 2"/>
          <p:cNvSpPr>
            <a:spLocks noGrp="1"/>
          </p:cNvSpPr>
          <p:nvPr>
            <p:ph type="body" idx="24"/>
          </p:nvPr>
        </p:nvSpPr>
        <p:spPr>
          <a:xfrm>
            <a:off x="4765792" y="1090175"/>
            <a:ext cx="4088606"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4" name="Footer Placeholder 3"/>
          <p:cNvSpPr>
            <a:spLocks noGrp="1"/>
          </p:cNvSpPr>
          <p:nvPr>
            <p:ph type="ftr" sz="quarter" idx="27"/>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8"/>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8" name="top_border"/>
          <p:cNvCxnSpPr/>
          <p:nvPr/>
        </p:nvCxnSpPr>
        <p:spPr>
          <a:xfrm>
            <a:off x="288131"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4713684"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rt x 2 rows">
    <p:spTree>
      <p:nvGrpSpPr>
        <p:cNvPr id="1" name=""/>
        <p:cNvGrpSpPr/>
        <p:nvPr/>
      </p:nvGrpSpPr>
      <p:grpSpPr>
        <a:xfrm>
          <a:off x="0" y="0"/>
          <a:ext cx="0" cy="0"/>
          <a:chOff x="0" y="0"/>
          <a:chExt cx="0" cy="0"/>
        </a:xfrm>
      </p:grpSpPr>
      <p:sp>
        <p:nvSpPr>
          <p:cNvPr id="15"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1" y="1058400"/>
            <a:ext cx="8567100" cy="1346200"/>
          </a:xfrm>
          <a:noFill/>
        </p:spPr>
        <p:txBody>
          <a:bodyPr lIns="0" rIns="0" bIns="0" anchor="ctr" anchorCtr="0"/>
          <a:lstStyle>
            <a:lvl1pPr eaLnBrk="1">
              <a:defRPr sz="1000" b="0" spc="0">
                <a:latin typeface="+mn-lt"/>
              </a:defRPr>
            </a:lvl1pPr>
          </a:lstStyle>
          <a:p>
            <a:pPr lvl="0"/>
            <a:r>
              <a:rPr lang="en-US" dirty="0"/>
              <a:t>Click to edit Master text styles</a:t>
            </a:r>
          </a:p>
        </p:txBody>
      </p:sp>
      <p:sp>
        <p:nvSpPr>
          <p:cNvPr id="12" name="Content Title Placeholder 1"/>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14" name="Content Placeholder 2"/>
          <p:cNvSpPr>
            <a:spLocks noGrp="1"/>
          </p:cNvSpPr>
          <p:nvPr>
            <p:ph idx="23"/>
          </p:nvPr>
        </p:nvSpPr>
        <p:spPr>
          <a:xfrm>
            <a:off x="288131" y="2574766"/>
            <a:ext cx="8567100" cy="1346200"/>
          </a:xfrm>
          <a:noFill/>
        </p:spPr>
        <p:txBody>
          <a:bodyPr lIns="0" rIns="0" bIns="0" anchor="ctr" anchorCtr="0"/>
          <a:lstStyle>
            <a:lvl1pPr eaLnBrk="1">
              <a:defRPr sz="1000" b="0" spc="0">
                <a:latin typeface="+mn-lt"/>
              </a:defRPr>
            </a:lvl1pPr>
          </a:lstStyle>
          <a:p>
            <a:pPr lvl="0"/>
            <a:r>
              <a:rPr lang="en-US" dirty="0"/>
              <a:t>Click to edit Master text styles</a:t>
            </a:r>
          </a:p>
        </p:txBody>
      </p:sp>
      <p:sp>
        <p:nvSpPr>
          <p:cNvPr id="13" name="Content Title Placeholder 2"/>
          <p:cNvSpPr>
            <a:spLocks noGrp="1"/>
          </p:cNvSpPr>
          <p:nvPr>
            <p:ph type="body" idx="24"/>
          </p:nvPr>
        </p:nvSpPr>
        <p:spPr>
          <a:xfrm>
            <a:off x="341709" y="2602970"/>
            <a:ext cx="8516120"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19"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1" name="top_border"/>
          <p:cNvCxnSpPr/>
          <p:nvPr/>
        </p:nvCxnSpPr>
        <p:spPr>
          <a:xfrm>
            <a:off x="288131" y="2567841"/>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rt large callout">
    <p:spTree>
      <p:nvGrpSpPr>
        <p:cNvPr id="1" name=""/>
        <p:cNvGrpSpPr/>
        <p:nvPr/>
      </p:nvGrpSpPr>
      <p:grpSpPr>
        <a:xfrm>
          <a:off x="0" y="0"/>
          <a:ext cx="0" cy="0"/>
          <a:chOff x="0" y="0"/>
          <a:chExt cx="0" cy="0"/>
        </a:xfrm>
      </p:grpSpPr>
      <p:sp>
        <p:nvSpPr>
          <p:cNvPr id="15" name="Footnote"/>
          <p:cNvSpPr>
            <a:spLocks noGrp="1"/>
          </p:cNvSpPr>
          <p:nvPr>
            <p:ph type="body" sz="quarter" idx="20"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sz="quarter" idx="13"/>
          </p:nvPr>
        </p:nvSpPr>
        <p:spPr>
          <a:xfrm>
            <a:off x="288130" y="1058400"/>
            <a:ext cx="6126480" cy="2882900"/>
          </a:xfrm>
          <a:noFill/>
        </p:spPr>
        <p:txBody>
          <a:bodyPr lIns="0" rIns="0" bIns="0" anchor="ctr" anchorCtr="0"/>
          <a:lstStyle>
            <a:lvl1pPr eaLnBrk="1">
              <a:defRPr sz="1000" b="0" spc="0">
                <a:latin typeface="+mn-lt"/>
              </a:defRPr>
            </a:lvl1pPr>
          </a:lstStyle>
          <a:p>
            <a:pPr lvl="0"/>
            <a:r>
              <a:rPr lang="en-US" dirty="0"/>
              <a:t>Click to edit Master text styles</a:t>
            </a:r>
          </a:p>
        </p:txBody>
      </p:sp>
      <p:sp>
        <p:nvSpPr>
          <p:cNvPr id="12" name="Content Title Placeholder 1"/>
          <p:cNvSpPr>
            <a:spLocks noGrp="1"/>
          </p:cNvSpPr>
          <p:nvPr>
            <p:ph type="body" idx="17"/>
          </p:nvPr>
        </p:nvSpPr>
        <p:spPr>
          <a:xfrm>
            <a:off x="341709" y="1090175"/>
            <a:ext cx="6072902" cy="184666"/>
          </a:xfrm>
        </p:spPr>
        <p:txBody>
          <a:bodyPr wrap="square"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4" name="Text Placeholder 3"/>
          <p:cNvSpPr>
            <a:spLocks noGrp="1"/>
          </p:cNvSpPr>
          <p:nvPr>
            <p:ph type="body" sz="quarter" idx="18" hasCustomPrompt="1"/>
          </p:nvPr>
        </p:nvSpPr>
        <p:spPr>
          <a:xfrm>
            <a:off x="6746032" y="1045164"/>
            <a:ext cx="2109837" cy="2881313"/>
          </a:xfrm>
        </p:spPr>
        <p:txBody>
          <a:bodyPr lIns="0" rIns="0" bIns="0"/>
          <a:lstStyle>
            <a:lvl1pPr eaLnBrk="1">
              <a:defRPr sz="3200" b="1" spc="0">
                <a:latin typeface="+mj-lt"/>
              </a:defRPr>
            </a:lvl1pPr>
            <a:lvl2pPr eaLnBrk="1">
              <a:defRPr sz="900" spc="0"/>
            </a:lvl2pPr>
            <a:lvl3pPr eaLnBrk="1">
              <a:defRPr sz="900" spc="0"/>
            </a:lvl3pPr>
            <a:lvl4pPr eaLnBrk="1">
              <a:defRPr sz="900" spc="0"/>
            </a:lvl4pPr>
            <a:lvl5pPr eaLnBrk="1">
              <a:defRPr sz="900" spc="0"/>
            </a:lvl5pPr>
          </a:lstStyle>
          <a:p>
            <a:pPr lvl="0"/>
            <a:r>
              <a:rPr lang="en-US" dirty="0"/>
              <a:t>Callout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Footer Placeholder 2"/>
          <p:cNvSpPr>
            <a:spLocks noGrp="1"/>
          </p:cNvSpPr>
          <p:nvPr>
            <p:ph type="ftr" sz="quarter" idx="22"/>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3"/>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14" name="top_border"/>
          <p:cNvCxnSpPr/>
          <p:nvPr/>
        </p:nvCxnSpPr>
        <p:spPr>
          <a:xfrm>
            <a:off x="288131" y="1052513"/>
            <a:ext cx="612648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16" name="Footnote"/>
          <p:cNvSpPr>
            <a:spLocks noGrp="1"/>
          </p:cNvSpPr>
          <p:nvPr>
            <p:ph type="body" sz="quarter" idx="2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9334" y="1066867"/>
            <a:ext cx="2662200"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3" name="Content Title Placeholder 1"/>
          <p:cNvSpPr>
            <a:spLocks noGrp="1"/>
          </p:cNvSpPr>
          <p:nvPr>
            <p:ph type="body" idx="17"/>
          </p:nvPr>
        </p:nvSpPr>
        <p:spPr>
          <a:xfrm>
            <a:off x="341709" y="1090175"/>
            <a:ext cx="2607431"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23" name="Content Placeholder 2"/>
          <p:cNvSpPr>
            <a:spLocks noGrp="1"/>
          </p:cNvSpPr>
          <p:nvPr>
            <p:ph idx="18"/>
          </p:nvPr>
        </p:nvSpPr>
        <p:spPr>
          <a:xfrm>
            <a:off x="3240900" y="1058400"/>
            <a:ext cx="2662200"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4" name="Content Title Placeholder 2"/>
          <p:cNvSpPr>
            <a:spLocks noGrp="1"/>
          </p:cNvSpPr>
          <p:nvPr>
            <p:ph type="body" idx="25"/>
          </p:nvPr>
        </p:nvSpPr>
        <p:spPr>
          <a:xfrm>
            <a:off x="3279892" y="1090175"/>
            <a:ext cx="2607431"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12" name="Content Placeholder 3"/>
          <p:cNvSpPr>
            <a:spLocks noGrp="1"/>
          </p:cNvSpPr>
          <p:nvPr>
            <p:ph idx="20"/>
          </p:nvPr>
        </p:nvSpPr>
        <p:spPr>
          <a:xfrm>
            <a:off x="6194860" y="1058400"/>
            <a:ext cx="2662200"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5" name="Content Title Placeholder 3"/>
          <p:cNvSpPr>
            <a:spLocks noGrp="1"/>
          </p:cNvSpPr>
          <p:nvPr>
            <p:ph type="body" idx="26"/>
          </p:nvPr>
        </p:nvSpPr>
        <p:spPr>
          <a:xfrm>
            <a:off x="6244968" y="1090175"/>
            <a:ext cx="2607431"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8" name="top_border"/>
          <p:cNvCxnSpPr/>
          <p:nvPr/>
        </p:nvCxnSpPr>
        <p:spPr>
          <a:xfrm>
            <a:off x="288131"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324090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a:t>Click to edit Master title style</a:t>
            </a:r>
          </a:p>
        </p:txBody>
      </p:sp>
      <p:cxnSp>
        <p:nvCxnSpPr>
          <p:cNvPr id="17" name="top_border"/>
          <p:cNvCxnSpPr/>
          <p:nvPr/>
        </p:nvCxnSpPr>
        <p:spPr>
          <a:xfrm>
            <a:off x="6189663"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sp>
        <p:nvSpPr>
          <p:cNvPr id="13" name="solid_bg"/>
          <p:cNvSpPr/>
          <p:nvPr userDrawn="1">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p:cNvSpPr>
            <a:spLocks noGrp="1"/>
          </p:cNvSpPr>
          <p:nvPr>
            <p:ph type="title"/>
          </p:nvPr>
        </p:nvSpPr>
        <p:spPr>
          <a:xfrm>
            <a:off x="288900" y="1023914"/>
            <a:ext cx="8568929" cy="2273323"/>
          </a:xfrm>
        </p:spPr>
        <p:txBody>
          <a:bodyPr lIns="0" rIns="0" bIns="0" anchor="t" anchorCtr="0"/>
          <a:lstStyle>
            <a:lvl1pPr>
              <a:lnSpc>
                <a:spcPct val="92000"/>
              </a:lnSpc>
              <a:defRPr sz="3300">
                <a:solidFill>
                  <a:schemeClr val="tx1"/>
                </a:solidFill>
              </a:defRPr>
            </a:lvl1pPr>
          </a:lstStyle>
          <a:p>
            <a:r>
              <a:rPr lang="en-US" dirty="0"/>
              <a:t>Click to edit Master title style</a:t>
            </a:r>
          </a:p>
        </p:txBody>
      </p:sp>
      <p:sp>
        <p:nvSpPr>
          <p:cNvPr id="20" name="Footer Placeholder 8"/>
          <p:cNvSpPr>
            <a:spLocks noGrp="1"/>
          </p:cNvSpPr>
          <p:nvPr>
            <p:ph type="ftr" sz="quarter" idx="19"/>
          </p:nvPr>
        </p:nvSpPr>
        <p:spPr>
          <a:xfrm>
            <a:off x="288900" y="4828510"/>
            <a:ext cx="5902923" cy="136525"/>
          </a:xfrm>
        </p:spPr>
        <p:txBody>
          <a:bodyPr lIns="0" rIns="0" bIns="0" anchor="ctr"/>
          <a:lstStyle/>
          <a:p>
            <a:r>
              <a:rPr lang="en-US"/>
              <a:t>Optional footer</a:t>
            </a:r>
          </a:p>
        </p:txBody>
      </p:sp>
      <p:sp>
        <p:nvSpPr>
          <p:cNvPr id="18" name="Presenter Name"/>
          <p:cNvSpPr>
            <a:spLocks noGrp="1"/>
          </p:cNvSpPr>
          <p:nvPr>
            <p:ph type="body" sz="quarter" idx="18" hasCustomPrompt="1"/>
          </p:nvPr>
        </p:nvSpPr>
        <p:spPr>
          <a:xfrm>
            <a:off x="29104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1" name="circle1"/>
          <p:cNvSpPr>
            <a:spLocks noGrp="1"/>
          </p:cNvSpPr>
          <p:nvPr>
            <p:ph type="body" sz="quarter" idx="20" hasCustomPrompt="1"/>
          </p:nvPr>
        </p:nvSpPr>
        <p:spPr>
          <a:xfrm>
            <a:off x="29104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Arial Black" panose="020B0A04020102020204"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9" name="Straight Connector 8"/>
          <p:cNvCxnSpPr/>
          <p:nvPr/>
        </p:nvCxnSpPr>
        <p:spPr>
          <a:xfrm>
            <a:off x="161448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resenter Name"/>
          <p:cNvSpPr>
            <a:spLocks noGrp="1"/>
          </p:cNvSpPr>
          <p:nvPr>
            <p:ph type="body" sz="quarter" idx="21" hasCustomPrompt="1"/>
          </p:nvPr>
        </p:nvSpPr>
        <p:spPr>
          <a:xfrm>
            <a:off x="175789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3" name="circle2"/>
          <p:cNvSpPr>
            <a:spLocks noGrp="1"/>
          </p:cNvSpPr>
          <p:nvPr>
            <p:ph type="body" sz="quarter" idx="22" hasCustomPrompt="1"/>
          </p:nvPr>
        </p:nvSpPr>
        <p:spPr>
          <a:xfrm>
            <a:off x="175789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Arial Black" panose="020B0A04020102020204"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24" name="Straight Connector 23"/>
          <p:cNvCxnSpPr/>
          <p:nvPr/>
        </p:nvCxnSpPr>
        <p:spPr>
          <a:xfrm>
            <a:off x="308133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resenter Name"/>
          <p:cNvSpPr>
            <a:spLocks noGrp="1"/>
          </p:cNvSpPr>
          <p:nvPr>
            <p:ph type="body" sz="quarter" idx="23" hasCustomPrompt="1"/>
          </p:nvPr>
        </p:nvSpPr>
        <p:spPr>
          <a:xfrm>
            <a:off x="3239033"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6" name="circle3"/>
          <p:cNvSpPr>
            <a:spLocks noGrp="1"/>
          </p:cNvSpPr>
          <p:nvPr>
            <p:ph type="body" sz="quarter" idx="24" hasCustomPrompt="1"/>
          </p:nvPr>
        </p:nvSpPr>
        <p:spPr>
          <a:xfrm>
            <a:off x="3239033"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Arial Black" panose="020B0A04020102020204"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hart x 4">
    <p:spTree>
      <p:nvGrpSpPr>
        <p:cNvPr id="1" name=""/>
        <p:cNvGrpSpPr/>
        <p:nvPr/>
      </p:nvGrpSpPr>
      <p:grpSpPr>
        <a:xfrm>
          <a:off x="0" y="0"/>
          <a:ext cx="0" cy="0"/>
          <a:chOff x="0" y="0"/>
          <a:chExt cx="0" cy="0"/>
        </a:xfrm>
      </p:grpSpPr>
      <p:sp>
        <p:nvSpPr>
          <p:cNvPr id="25"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0" name="Content Placeholder 1"/>
          <p:cNvSpPr>
            <a:spLocks noGrp="1"/>
          </p:cNvSpPr>
          <p:nvPr>
            <p:ph idx="13"/>
          </p:nvPr>
        </p:nvSpPr>
        <p:spPr>
          <a:xfrm>
            <a:off x="291306" y="1058400"/>
            <a:ext cx="2011628"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9" name="Content Title Placeholder 1"/>
          <p:cNvSpPr>
            <a:spLocks noGrp="1"/>
          </p:cNvSpPr>
          <p:nvPr>
            <p:ph type="body" idx="17"/>
          </p:nvPr>
        </p:nvSpPr>
        <p:spPr>
          <a:xfrm>
            <a:off x="341709" y="1090175"/>
            <a:ext cx="1903950"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36" name="Content Placeholder 2"/>
          <p:cNvSpPr>
            <a:spLocks noGrp="1"/>
          </p:cNvSpPr>
          <p:nvPr>
            <p:ph idx="18"/>
          </p:nvPr>
        </p:nvSpPr>
        <p:spPr>
          <a:xfrm>
            <a:off x="2473845" y="1058400"/>
            <a:ext cx="2011628"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20" name="Content Title Placeholder 2"/>
          <p:cNvSpPr>
            <a:spLocks noGrp="1"/>
          </p:cNvSpPr>
          <p:nvPr>
            <p:ph type="body" idx="25"/>
          </p:nvPr>
        </p:nvSpPr>
        <p:spPr>
          <a:xfrm>
            <a:off x="2520133" y="1090175"/>
            <a:ext cx="1903950"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40" name="Content Placeholder 3"/>
          <p:cNvSpPr>
            <a:spLocks noGrp="1"/>
          </p:cNvSpPr>
          <p:nvPr>
            <p:ph idx="20"/>
          </p:nvPr>
        </p:nvSpPr>
        <p:spPr>
          <a:xfrm>
            <a:off x="4656384" y="1058400"/>
            <a:ext cx="2011628"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21" name="Content Title Placeholder 3"/>
          <p:cNvSpPr>
            <a:spLocks noGrp="1"/>
          </p:cNvSpPr>
          <p:nvPr>
            <p:ph type="body" idx="26"/>
          </p:nvPr>
        </p:nvSpPr>
        <p:spPr>
          <a:xfrm>
            <a:off x="4712003" y="1090175"/>
            <a:ext cx="1903950"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18" name="Content Placeholder 4"/>
          <p:cNvSpPr>
            <a:spLocks noGrp="1"/>
          </p:cNvSpPr>
          <p:nvPr>
            <p:ph idx="31"/>
          </p:nvPr>
        </p:nvSpPr>
        <p:spPr>
          <a:xfrm>
            <a:off x="6838924" y="1058400"/>
            <a:ext cx="2011628"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24" name="Content Title Placeholder 4"/>
          <p:cNvSpPr>
            <a:spLocks noGrp="1"/>
          </p:cNvSpPr>
          <p:nvPr>
            <p:ph type="body" idx="32"/>
          </p:nvPr>
        </p:nvSpPr>
        <p:spPr>
          <a:xfrm>
            <a:off x="6910598" y="1090175"/>
            <a:ext cx="1903950"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26" name="top_border"/>
          <p:cNvCxnSpPr/>
          <p:nvPr/>
        </p:nvCxnSpPr>
        <p:spPr>
          <a:xfrm>
            <a:off x="288131"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3" name="top_border"/>
          <p:cNvCxnSpPr/>
          <p:nvPr/>
        </p:nvCxnSpPr>
        <p:spPr>
          <a:xfrm>
            <a:off x="2473845"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5" name="top_border"/>
          <p:cNvCxnSpPr/>
          <p:nvPr/>
        </p:nvCxnSpPr>
        <p:spPr>
          <a:xfrm>
            <a:off x="465638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8" name="top_border"/>
          <p:cNvCxnSpPr/>
          <p:nvPr/>
        </p:nvCxnSpPr>
        <p:spPr>
          <a:xfrm>
            <a:off x="683892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rt x 6 single bg">
    <p:spTree>
      <p:nvGrpSpPr>
        <p:cNvPr id="1" name=""/>
        <p:cNvGrpSpPr/>
        <p:nvPr/>
      </p:nvGrpSpPr>
      <p:grpSpPr>
        <a:xfrm>
          <a:off x="0" y="0"/>
          <a:ext cx="0" cy="0"/>
          <a:chOff x="0" y="0"/>
          <a:chExt cx="0" cy="0"/>
        </a:xfrm>
      </p:grpSpPr>
      <p:sp>
        <p:nvSpPr>
          <p:cNvPr id="23" name="Footnote"/>
          <p:cNvSpPr>
            <a:spLocks noGrp="1"/>
          </p:cNvSpPr>
          <p:nvPr>
            <p:ph type="body" sz="quarter" idx="3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9" name="Content Placeholder 1"/>
          <p:cNvSpPr>
            <a:spLocks noGrp="1"/>
          </p:cNvSpPr>
          <p:nvPr>
            <p:ph sz="quarter" idx="13"/>
          </p:nvPr>
        </p:nvSpPr>
        <p:spPr>
          <a:xfrm>
            <a:off x="288131" y="1258279"/>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41" name="Content Title Placeholder 1"/>
          <p:cNvSpPr>
            <a:spLocks noGrp="1"/>
          </p:cNvSpPr>
          <p:nvPr>
            <p:ph type="body" idx="17"/>
          </p:nvPr>
        </p:nvSpPr>
        <p:spPr>
          <a:xfrm>
            <a:off x="341709" y="1090175"/>
            <a:ext cx="1950188"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19" name="Content Placeholder 2"/>
          <p:cNvSpPr>
            <a:spLocks noGrp="1"/>
          </p:cNvSpPr>
          <p:nvPr>
            <p:ph sz="quarter" idx="18"/>
          </p:nvPr>
        </p:nvSpPr>
        <p:spPr>
          <a:xfrm>
            <a:off x="2470795" y="1258279"/>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42" name="Content Title Placeholder 2"/>
          <p:cNvSpPr>
            <a:spLocks noGrp="1"/>
          </p:cNvSpPr>
          <p:nvPr>
            <p:ph type="body" idx="36"/>
          </p:nvPr>
        </p:nvSpPr>
        <p:spPr>
          <a:xfrm>
            <a:off x="2518840" y="1090175"/>
            <a:ext cx="1950188"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21" name="Content Placeholder 3"/>
          <p:cNvSpPr>
            <a:spLocks noGrp="1"/>
          </p:cNvSpPr>
          <p:nvPr>
            <p:ph sz="quarter" idx="20"/>
          </p:nvPr>
        </p:nvSpPr>
        <p:spPr>
          <a:xfrm>
            <a:off x="4653460" y="1258279"/>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43" name="Content Title Placeholder 3"/>
          <p:cNvSpPr>
            <a:spLocks noGrp="1"/>
          </p:cNvSpPr>
          <p:nvPr>
            <p:ph type="body" idx="37"/>
          </p:nvPr>
        </p:nvSpPr>
        <p:spPr>
          <a:xfrm>
            <a:off x="4701505" y="1090175"/>
            <a:ext cx="1950188"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25" name="Content Placeholder 4"/>
          <p:cNvSpPr>
            <a:spLocks noGrp="1"/>
          </p:cNvSpPr>
          <p:nvPr>
            <p:ph sz="quarter" idx="42"/>
          </p:nvPr>
        </p:nvSpPr>
        <p:spPr>
          <a:xfrm>
            <a:off x="6836124" y="1258279"/>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36" name="Content Title Placeholder 4"/>
          <p:cNvSpPr>
            <a:spLocks noGrp="1"/>
          </p:cNvSpPr>
          <p:nvPr>
            <p:ph type="body" sz="quarter" idx="31"/>
          </p:nvPr>
        </p:nvSpPr>
        <p:spPr>
          <a:xfrm>
            <a:off x="6884168" y="1090175"/>
            <a:ext cx="1950188" cy="182880"/>
          </a:xfrm>
        </p:spPr>
        <p:txBody>
          <a:bodyPr lIns="0" rIns="0" bIns="0"/>
          <a:lstStyle>
            <a:lvl1pPr eaLnBrk="1">
              <a:spcBef>
                <a:spcPts val="0"/>
              </a:spcBef>
              <a:defRPr sz="1000" b="1" spc="0">
                <a:latin typeface="+mn-lt"/>
              </a:defRPr>
            </a:lvl1pPr>
          </a:lstStyle>
          <a:p>
            <a:pPr lvl="0"/>
            <a:r>
              <a:rPr lang="en-US" dirty="0"/>
              <a:t>Click to edit Master text styles</a:t>
            </a:r>
          </a:p>
        </p:txBody>
      </p:sp>
      <p:sp>
        <p:nvSpPr>
          <p:cNvPr id="26" name="Content Placeholder 5"/>
          <p:cNvSpPr>
            <a:spLocks noGrp="1"/>
          </p:cNvSpPr>
          <p:nvPr>
            <p:ph sz="quarter" idx="25"/>
          </p:nvPr>
        </p:nvSpPr>
        <p:spPr>
          <a:xfrm>
            <a:off x="288131" y="2822786"/>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27" name="Content Placeholder 6"/>
          <p:cNvSpPr>
            <a:spLocks noGrp="1"/>
          </p:cNvSpPr>
          <p:nvPr>
            <p:ph sz="quarter" idx="26"/>
          </p:nvPr>
        </p:nvSpPr>
        <p:spPr>
          <a:xfrm>
            <a:off x="2470795" y="2822786"/>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28" name="Content Placeholder 7"/>
          <p:cNvSpPr>
            <a:spLocks noGrp="1"/>
          </p:cNvSpPr>
          <p:nvPr>
            <p:ph sz="quarter" idx="27"/>
          </p:nvPr>
        </p:nvSpPr>
        <p:spPr>
          <a:xfrm>
            <a:off x="4653460" y="2822786"/>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29" name="Content Placeholder 8"/>
          <p:cNvSpPr>
            <a:spLocks noGrp="1"/>
          </p:cNvSpPr>
          <p:nvPr>
            <p:ph sz="quarter" idx="43"/>
          </p:nvPr>
        </p:nvSpPr>
        <p:spPr>
          <a:xfrm>
            <a:off x="6836124" y="2822786"/>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6" name="Footer Placeholder 5"/>
          <p:cNvSpPr>
            <a:spLocks noGrp="1"/>
          </p:cNvSpPr>
          <p:nvPr>
            <p:ph type="ftr" sz="quarter" idx="40"/>
          </p:nvPr>
        </p:nvSpPr>
        <p:spPr>
          <a:xfrm>
            <a:off x="1763115" y="4828510"/>
            <a:ext cx="5902923" cy="136525"/>
          </a:xfrm>
        </p:spPr>
        <p:txBody>
          <a:bodyPr lIns="0" rIns="0" bIns="0" anchor="ctr"/>
          <a:lstStyle/>
          <a:p>
            <a:r>
              <a:rPr lang="en-US"/>
              <a:t>Optional footer</a:t>
            </a:r>
          </a:p>
        </p:txBody>
      </p:sp>
      <p:sp>
        <p:nvSpPr>
          <p:cNvPr id="8" name="Slide Number Placeholder 7"/>
          <p:cNvSpPr>
            <a:spLocks noGrp="1"/>
          </p:cNvSpPr>
          <p:nvPr>
            <p:ph type="sldNum" sz="quarter" idx="41"/>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30"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hart x 8">
    <p:spTree>
      <p:nvGrpSpPr>
        <p:cNvPr id="1" name=""/>
        <p:cNvGrpSpPr/>
        <p:nvPr/>
      </p:nvGrpSpPr>
      <p:grpSpPr>
        <a:xfrm>
          <a:off x="0" y="0"/>
          <a:ext cx="0" cy="0"/>
          <a:chOff x="0" y="0"/>
          <a:chExt cx="0" cy="0"/>
        </a:xfrm>
      </p:grpSpPr>
      <p:sp>
        <p:nvSpPr>
          <p:cNvPr id="38" name="Footnote"/>
          <p:cNvSpPr>
            <a:spLocks noGrp="1"/>
          </p:cNvSpPr>
          <p:nvPr>
            <p:ph type="body" sz="quarter" idx="66"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sz="quarter" idx="13"/>
          </p:nvPr>
        </p:nvSpPr>
        <p:spPr>
          <a:xfrm>
            <a:off x="288131" y="1058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13" name="Content Title Placeholder 1"/>
          <p:cNvSpPr>
            <a:spLocks noGrp="1"/>
          </p:cNvSpPr>
          <p:nvPr>
            <p:ph type="body" idx="17"/>
          </p:nvPr>
        </p:nvSpPr>
        <p:spPr>
          <a:xfrm>
            <a:off x="288131" y="1055700"/>
            <a:ext cx="1634288"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20" name="Content Placeholder 2"/>
          <p:cNvSpPr>
            <a:spLocks noGrp="1"/>
          </p:cNvSpPr>
          <p:nvPr>
            <p:ph sz="quarter" idx="51"/>
          </p:nvPr>
        </p:nvSpPr>
        <p:spPr>
          <a:xfrm>
            <a:off x="2208649" y="1058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21" name="Content Title Placeholder 2"/>
          <p:cNvSpPr>
            <a:spLocks noGrp="1"/>
          </p:cNvSpPr>
          <p:nvPr>
            <p:ph type="body" idx="52"/>
          </p:nvPr>
        </p:nvSpPr>
        <p:spPr>
          <a:xfrm>
            <a:off x="2211451" y="1055700"/>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24" name="Content Placeholder 3"/>
          <p:cNvSpPr>
            <a:spLocks noGrp="1"/>
          </p:cNvSpPr>
          <p:nvPr>
            <p:ph sz="quarter" idx="53"/>
          </p:nvPr>
        </p:nvSpPr>
        <p:spPr>
          <a:xfrm>
            <a:off x="4125857" y="1058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25" name="Content Title Placeholder 3"/>
          <p:cNvSpPr>
            <a:spLocks noGrp="1"/>
          </p:cNvSpPr>
          <p:nvPr>
            <p:ph type="body" idx="54"/>
          </p:nvPr>
        </p:nvSpPr>
        <p:spPr>
          <a:xfrm>
            <a:off x="4128658" y="1055700"/>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28" name="Content Placeholder 4"/>
          <p:cNvSpPr>
            <a:spLocks noGrp="1"/>
          </p:cNvSpPr>
          <p:nvPr>
            <p:ph sz="quarter" idx="55"/>
          </p:nvPr>
        </p:nvSpPr>
        <p:spPr>
          <a:xfrm>
            <a:off x="6034887" y="1058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29" name="Content Title Placeholder 4"/>
          <p:cNvSpPr>
            <a:spLocks noGrp="1"/>
          </p:cNvSpPr>
          <p:nvPr>
            <p:ph type="body" idx="56"/>
          </p:nvPr>
        </p:nvSpPr>
        <p:spPr>
          <a:xfrm>
            <a:off x="6040489" y="1055700"/>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32" name="Content Placeholder 5"/>
          <p:cNvSpPr>
            <a:spLocks noGrp="1"/>
          </p:cNvSpPr>
          <p:nvPr>
            <p:ph sz="quarter" idx="57"/>
          </p:nvPr>
        </p:nvSpPr>
        <p:spPr>
          <a:xfrm>
            <a:off x="288131" y="2570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33" name="Content Title Placeholder 5"/>
          <p:cNvSpPr>
            <a:spLocks noGrp="1"/>
          </p:cNvSpPr>
          <p:nvPr>
            <p:ph type="body" idx="58"/>
          </p:nvPr>
        </p:nvSpPr>
        <p:spPr>
          <a:xfrm>
            <a:off x="288132" y="2567037"/>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36" name="Content Placeholder 6"/>
          <p:cNvSpPr>
            <a:spLocks noGrp="1"/>
          </p:cNvSpPr>
          <p:nvPr>
            <p:ph sz="quarter" idx="59"/>
          </p:nvPr>
        </p:nvSpPr>
        <p:spPr>
          <a:xfrm>
            <a:off x="2208649" y="2570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37" name="Content Title Placeholder 6"/>
          <p:cNvSpPr>
            <a:spLocks noGrp="1"/>
          </p:cNvSpPr>
          <p:nvPr>
            <p:ph type="body" idx="60"/>
          </p:nvPr>
        </p:nvSpPr>
        <p:spPr>
          <a:xfrm>
            <a:off x="2211451" y="2567037"/>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41" name="Content Placeholder 7"/>
          <p:cNvSpPr>
            <a:spLocks noGrp="1"/>
          </p:cNvSpPr>
          <p:nvPr>
            <p:ph sz="quarter" idx="61"/>
          </p:nvPr>
        </p:nvSpPr>
        <p:spPr>
          <a:xfrm>
            <a:off x="4125857" y="2570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43" name="Content Title Placeholder 7"/>
          <p:cNvSpPr>
            <a:spLocks noGrp="1"/>
          </p:cNvSpPr>
          <p:nvPr>
            <p:ph type="body" idx="62"/>
          </p:nvPr>
        </p:nvSpPr>
        <p:spPr>
          <a:xfrm>
            <a:off x="4128658" y="2567037"/>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47" name="Content Placeholder 8"/>
          <p:cNvSpPr>
            <a:spLocks noGrp="1"/>
          </p:cNvSpPr>
          <p:nvPr>
            <p:ph sz="quarter" idx="63"/>
          </p:nvPr>
        </p:nvSpPr>
        <p:spPr>
          <a:xfrm>
            <a:off x="6034887" y="2570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49" name="Content Title Placeholder 8"/>
          <p:cNvSpPr>
            <a:spLocks noGrp="1"/>
          </p:cNvSpPr>
          <p:nvPr>
            <p:ph type="body" idx="64"/>
          </p:nvPr>
        </p:nvSpPr>
        <p:spPr>
          <a:xfrm>
            <a:off x="6040489" y="2567037"/>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5" name="Footer Placeholder 4"/>
          <p:cNvSpPr>
            <a:spLocks noGrp="1"/>
          </p:cNvSpPr>
          <p:nvPr>
            <p:ph type="ftr" sz="quarter" idx="68"/>
          </p:nvPr>
        </p:nvSpPr>
        <p:spPr>
          <a:xfrm>
            <a:off x="1763115" y="4828510"/>
            <a:ext cx="5902923" cy="136525"/>
          </a:xfrm>
        </p:spPr>
        <p:txBody>
          <a:bodyPr lIns="0" rIns="0" bIns="0" anchor="ctr"/>
          <a:lstStyle/>
          <a:p>
            <a:r>
              <a:rPr lang="en-US"/>
              <a:t>Optional footer</a:t>
            </a:r>
          </a:p>
        </p:txBody>
      </p:sp>
      <p:sp>
        <p:nvSpPr>
          <p:cNvPr id="6" name="Slide Number Placeholder 5"/>
          <p:cNvSpPr>
            <a:spLocks noGrp="1"/>
          </p:cNvSpPr>
          <p:nvPr>
            <p:ph type="sldNum" sz="quarter" idx="69"/>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45" name="top_border"/>
          <p:cNvCxnSpPr/>
          <p:nvPr/>
        </p:nvCxnSpPr>
        <p:spPr>
          <a:xfrm>
            <a:off x="28813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0" name="top_border"/>
          <p:cNvCxnSpPr/>
          <p:nvPr/>
        </p:nvCxnSpPr>
        <p:spPr>
          <a:xfrm>
            <a:off x="221145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1" name="top_border"/>
          <p:cNvCxnSpPr/>
          <p:nvPr/>
        </p:nvCxnSpPr>
        <p:spPr>
          <a:xfrm>
            <a:off x="4128658"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p:cNvCxnSpPr/>
          <p:nvPr/>
        </p:nvCxnSpPr>
        <p:spPr>
          <a:xfrm>
            <a:off x="6040489"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8" name="top_border"/>
          <p:cNvCxnSpPr/>
          <p:nvPr/>
        </p:nvCxnSpPr>
        <p:spPr>
          <a:xfrm>
            <a:off x="28813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9" name="top_border"/>
          <p:cNvCxnSpPr/>
          <p:nvPr/>
        </p:nvCxnSpPr>
        <p:spPr>
          <a:xfrm>
            <a:off x="221145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0" name="top_border"/>
          <p:cNvCxnSpPr/>
          <p:nvPr/>
        </p:nvCxnSpPr>
        <p:spPr>
          <a:xfrm>
            <a:off x="4128658"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1" name="top_border"/>
          <p:cNvCxnSpPr/>
          <p:nvPr/>
        </p:nvCxnSpPr>
        <p:spPr>
          <a:xfrm>
            <a:off x="6040489"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iography six up">
    <p:spTree>
      <p:nvGrpSpPr>
        <p:cNvPr id="1" name=""/>
        <p:cNvGrpSpPr/>
        <p:nvPr/>
      </p:nvGrpSpPr>
      <p:grpSpPr>
        <a:xfrm>
          <a:off x="0" y="0"/>
          <a:ext cx="0" cy="0"/>
          <a:chOff x="0" y="0"/>
          <a:chExt cx="0" cy="0"/>
        </a:xfrm>
      </p:grpSpPr>
      <p:sp>
        <p:nvSpPr>
          <p:cNvPr id="18"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2" name="Text Placeholder 1"/>
          <p:cNvSpPr>
            <a:spLocks noGrp="1"/>
          </p:cNvSpPr>
          <p:nvPr>
            <p:ph type="body" sz="quarter" idx="45"/>
          </p:nvPr>
        </p:nvSpPr>
        <p:spPr>
          <a:xfrm>
            <a:off x="288900"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1" name="Picture Placeholder 1"/>
          <p:cNvSpPr>
            <a:spLocks noGrp="1"/>
          </p:cNvSpPr>
          <p:nvPr>
            <p:ph type="pic" sz="quarter" idx="44"/>
          </p:nvPr>
        </p:nvSpPr>
        <p:spPr>
          <a:xfrm>
            <a:off x="288900"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40" name="Text Placeholder 2"/>
          <p:cNvSpPr>
            <a:spLocks noGrp="1"/>
          </p:cNvSpPr>
          <p:nvPr>
            <p:ph type="body" sz="quarter" idx="43"/>
          </p:nvPr>
        </p:nvSpPr>
        <p:spPr>
          <a:xfrm>
            <a:off x="1764392"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9" name="Picture Placeholder 2"/>
          <p:cNvSpPr>
            <a:spLocks noGrp="1"/>
          </p:cNvSpPr>
          <p:nvPr>
            <p:ph type="pic" sz="quarter" idx="42"/>
          </p:nvPr>
        </p:nvSpPr>
        <p:spPr>
          <a:xfrm>
            <a:off x="1764392"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38" name="Text Placeholder 3"/>
          <p:cNvSpPr>
            <a:spLocks noGrp="1"/>
          </p:cNvSpPr>
          <p:nvPr>
            <p:ph type="body" sz="quarter" idx="41"/>
          </p:nvPr>
        </p:nvSpPr>
        <p:spPr>
          <a:xfrm>
            <a:off x="3239883"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7" name="Picture Placeholder 3"/>
          <p:cNvSpPr>
            <a:spLocks noGrp="1"/>
          </p:cNvSpPr>
          <p:nvPr>
            <p:ph type="pic" sz="quarter" idx="40"/>
          </p:nvPr>
        </p:nvSpPr>
        <p:spPr>
          <a:xfrm>
            <a:off x="3239883"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34" name="Text Placeholder 4"/>
          <p:cNvSpPr>
            <a:spLocks noGrp="1"/>
          </p:cNvSpPr>
          <p:nvPr>
            <p:ph type="body" sz="quarter" idx="39"/>
          </p:nvPr>
        </p:nvSpPr>
        <p:spPr>
          <a:xfrm>
            <a:off x="4715374"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3" name="Picture Placeholder 4"/>
          <p:cNvSpPr>
            <a:spLocks noGrp="1"/>
          </p:cNvSpPr>
          <p:nvPr>
            <p:ph type="pic" sz="quarter" idx="38"/>
          </p:nvPr>
        </p:nvSpPr>
        <p:spPr>
          <a:xfrm>
            <a:off x="4715374"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31" name="Text Placeholder 5"/>
          <p:cNvSpPr>
            <a:spLocks noGrp="1"/>
          </p:cNvSpPr>
          <p:nvPr>
            <p:ph type="body" sz="quarter" idx="37"/>
          </p:nvPr>
        </p:nvSpPr>
        <p:spPr>
          <a:xfrm>
            <a:off x="6190866"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Picture Placeholder 5"/>
          <p:cNvSpPr>
            <a:spLocks noGrp="1"/>
          </p:cNvSpPr>
          <p:nvPr>
            <p:ph type="pic" sz="quarter" idx="36"/>
          </p:nvPr>
        </p:nvSpPr>
        <p:spPr>
          <a:xfrm>
            <a:off x="6190866"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23" name="Text Placeholder 6"/>
          <p:cNvSpPr>
            <a:spLocks noGrp="1"/>
          </p:cNvSpPr>
          <p:nvPr>
            <p:ph type="body" sz="quarter" idx="29"/>
          </p:nvPr>
        </p:nvSpPr>
        <p:spPr>
          <a:xfrm>
            <a:off x="7666358"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Picture Placeholder 6"/>
          <p:cNvSpPr>
            <a:spLocks noGrp="1"/>
          </p:cNvSpPr>
          <p:nvPr>
            <p:ph type="pic" sz="quarter" idx="21"/>
          </p:nvPr>
        </p:nvSpPr>
        <p:spPr>
          <a:xfrm>
            <a:off x="7666358"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p:cNvSpPr>
            <a:spLocks noGrp="1"/>
          </p:cNvSpPr>
          <p:nvPr>
            <p:ph type="title"/>
          </p:nvPr>
        </p:nvSpPr>
        <p:spPr>
          <a:xfrm>
            <a:off x="288900" y="243000"/>
            <a:ext cx="8568929" cy="657953"/>
          </a:xfrm>
        </p:spPr>
        <p:txBody>
          <a:bodyPr lIns="0" rIns="0" bIns="0"/>
          <a:lstStyle>
            <a:lvl1pPr>
              <a:defRPr sz="2100" spc="0"/>
            </a:lvl1pPr>
          </a:lstStyle>
          <a:p>
            <a:r>
              <a:rPr lang="en-US" dirty="0"/>
              <a:t>Click to edit Master 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ography four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8" name="Picture Placeholder 4"/>
          <p:cNvSpPr>
            <a:spLocks noGrp="1"/>
          </p:cNvSpPr>
          <p:nvPr>
            <p:ph type="pic" sz="quarter" idx="38"/>
          </p:nvPr>
        </p:nvSpPr>
        <p:spPr>
          <a:xfrm>
            <a:off x="6936185" y="1053000"/>
            <a:ext cx="857117" cy="857131"/>
          </a:xfrm>
          <a:prstGeom prst="ellipse">
            <a:avLst/>
          </a:prstGeom>
        </p:spPr>
        <p:txBody>
          <a:bodyPr lIns="0" rIns="0" bIns="0" anchor="ctr" anchorCtr="0"/>
          <a:lstStyle>
            <a:lvl1pPr algn="ctr" eaLnBrk="1">
              <a:defRPr sz="790" b="0" spc="0">
                <a:latin typeface="+mn-lt"/>
              </a:defRPr>
            </a:lvl1pPr>
          </a:lstStyle>
          <a:p>
            <a:r>
              <a:rPr lang="en-US" dirty="0"/>
              <a:t>Click icon to add picture</a:t>
            </a:r>
            <a:endParaRPr lang="en-GB" dirty="0"/>
          </a:p>
        </p:txBody>
      </p:sp>
      <p:sp>
        <p:nvSpPr>
          <p:cNvPr id="31" name="Picture Placeholder 3"/>
          <p:cNvSpPr>
            <a:spLocks noGrp="1"/>
          </p:cNvSpPr>
          <p:nvPr>
            <p:ph type="pic" sz="quarter" idx="40"/>
          </p:nvPr>
        </p:nvSpPr>
        <p:spPr>
          <a:xfrm>
            <a:off x="4719770" y="1053000"/>
            <a:ext cx="857117" cy="857131"/>
          </a:xfrm>
          <a:prstGeom prst="ellipse">
            <a:avLst/>
          </a:prstGeom>
        </p:spPr>
        <p:txBody>
          <a:bodyPr lIns="0" rIns="0" bIns="0" anchor="ctr" anchorCtr="0"/>
          <a:lstStyle>
            <a:lvl1pPr algn="ctr" eaLnBrk="1">
              <a:defRPr sz="790" b="0" spc="0">
                <a:latin typeface="+mn-lt"/>
              </a:defRPr>
            </a:lvl1pPr>
          </a:lstStyle>
          <a:p>
            <a:r>
              <a:rPr lang="en-US" dirty="0"/>
              <a:t>Click icon to add picture</a:t>
            </a:r>
            <a:endParaRPr lang="en-GB" dirty="0"/>
          </a:p>
        </p:txBody>
      </p:sp>
      <p:sp>
        <p:nvSpPr>
          <p:cNvPr id="46" name="Picture Placeholder 2"/>
          <p:cNvSpPr>
            <a:spLocks noGrp="1"/>
          </p:cNvSpPr>
          <p:nvPr>
            <p:ph type="pic" sz="quarter" idx="42"/>
          </p:nvPr>
        </p:nvSpPr>
        <p:spPr>
          <a:xfrm>
            <a:off x="2503356" y="1053000"/>
            <a:ext cx="857117" cy="857131"/>
          </a:xfrm>
          <a:prstGeom prst="ellipse">
            <a:avLst/>
          </a:prstGeom>
        </p:spPr>
        <p:txBody>
          <a:bodyPr lIns="0" rIns="0" bIns="0" anchor="ctr" anchorCtr="0"/>
          <a:lstStyle>
            <a:lvl1pPr algn="ctr" eaLnBrk="1">
              <a:defRPr sz="790" b="0" spc="0">
                <a:latin typeface="+mn-lt"/>
              </a:defRPr>
            </a:lvl1pPr>
          </a:lstStyle>
          <a:p>
            <a:r>
              <a:rPr lang="en-US" dirty="0"/>
              <a:t>Click icon to add picture</a:t>
            </a:r>
            <a:endParaRPr lang="en-GB" dirty="0"/>
          </a:p>
        </p:txBody>
      </p:sp>
      <p:sp>
        <p:nvSpPr>
          <p:cNvPr id="48" name="Picture Placeholder 1"/>
          <p:cNvSpPr>
            <a:spLocks noGrp="1"/>
          </p:cNvSpPr>
          <p:nvPr>
            <p:ph type="pic" sz="quarter" idx="44"/>
          </p:nvPr>
        </p:nvSpPr>
        <p:spPr>
          <a:xfrm>
            <a:off x="286942" y="1053000"/>
            <a:ext cx="857117" cy="857131"/>
          </a:xfrm>
          <a:prstGeom prst="ellipse">
            <a:avLst/>
          </a:prstGeom>
        </p:spPr>
        <p:txBody>
          <a:bodyPr lIns="0" rIns="0" bIns="0" anchor="ctr" anchorCtr="0"/>
          <a:lstStyle>
            <a:lvl1pPr algn="ctr" eaLnBrk="1">
              <a:defRPr sz="790" b="0" spc="0">
                <a:latin typeface="+mn-lt"/>
              </a:defRPr>
            </a:lvl1pPr>
          </a:lstStyle>
          <a:p>
            <a:r>
              <a:rPr lang="en-US" dirty="0"/>
              <a:t>Click icon to add picture</a:t>
            </a:r>
            <a:endParaRPr lang="en-GB" dirty="0"/>
          </a:p>
        </p:txBody>
      </p:sp>
      <p:sp>
        <p:nvSpPr>
          <p:cNvPr id="57" name="Name Title Placeholder 4"/>
          <p:cNvSpPr>
            <a:spLocks noGrp="1"/>
          </p:cNvSpPr>
          <p:nvPr>
            <p:ph type="body" sz="quarter" idx="49"/>
          </p:nvPr>
        </p:nvSpPr>
        <p:spPr>
          <a:xfrm>
            <a:off x="6936184"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edit Master text styles</a:t>
            </a:r>
          </a:p>
          <a:p>
            <a:pPr lvl="1"/>
            <a:r>
              <a:rPr lang="en-US" dirty="0"/>
              <a:t>Second level</a:t>
            </a:r>
          </a:p>
        </p:txBody>
      </p:sp>
      <p:sp>
        <p:nvSpPr>
          <p:cNvPr id="55" name="Name Title Placeholder 3"/>
          <p:cNvSpPr>
            <a:spLocks noGrp="1"/>
          </p:cNvSpPr>
          <p:nvPr>
            <p:ph type="body" sz="quarter" idx="48"/>
          </p:nvPr>
        </p:nvSpPr>
        <p:spPr>
          <a:xfrm>
            <a:off x="4719769"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edit Master text styles</a:t>
            </a:r>
          </a:p>
          <a:p>
            <a:pPr lvl="1"/>
            <a:r>
              <a:rPr lang="en-US" dirty="0"/>
              <a:t>Second level</a:t>
            </a:r>
          </a:p>
        </p:txBody>
      </p:sp>
      <p:sp>
        <p:nvSpPr>
          <p:cNvPr id="53" name="Name Title Placeholder 2"/>
          <p:cNvSpPr>
            <a:spLocks noGrp="1"/>
          </p:cNvSpPr>
          <p:nvPr>
            <p:ph type="body" sz="quarter" idx="47"/>
          </p:nvPr>
        </p:nvSpPr>
        <p:spPr>
          <a:xfrm>
            <a:off x="2503355"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edit Master text styles</a:t>
            </a:r>
          </a:p>
          <a:p>
            <a:pPr lvl="1"/>
            <a:r>
              <a:rPr lang="en-US" dirty="0"/>
              <a:t>Second level</a:t>
            </a:r>
          </a:p>
        </p:txBody>
      </p:sp>
      <p:sp>
        <p:nvSpPr>
          <p:cNvPr id="51" name="Name Title Placeholder 1"/>
          <p:cNvSpPr>
            <a:spLocks noGrp="1"/>
          </p:cNvSpPr>
          <p:nvPr>
            <p:ph type="body" sz="quarter" idx="46" hasCustomPrompt="1"/>
          </p:nvPr>
        </p:nvSpPr>
        <p:spPr>
          <a:xfrm>
            <a:off x="288900"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Master </a:t>
            </a:r>
          </a:p>
          <a:p>
            <a:pPr lvl="1"/>
            <a:r>
              <a:rPr lang="en-US" dirty="0"/>
              <a:t>Second level</a:t>
            </a:r>
            <a:endParaRPr lang="en-GB" dirty="0"/>
          </a:p>
        </p:txBody>
      </p:sp>
      <p:sp>
        <p:nvSpPr>
          <p:cNvPr id="25" name="Bullet Placeholder 4"/>
          <p:cNvSpPr>
            <a:spLocks noGrp="1"/>
          </p:cNvSpPr>
          <p:nvPr>
            <p:ph sz="quarter" idx="39"/>
          </p:nvPr>
        </p:nvSpPr>
        <p:spPr>
          <a:xfrm>
            <a:off x="693618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Arial Black" panose="020B0A04020102020204" pitchFamily="34" charset="0"/>
              </a:defRPr>
            </a:lvl2pPr>
            <a:lvl3pPr eaLnBrk="1">
              <a:lnSpc>
                <a:spcPct val="100000"/>
              </a:lnSpc>
              <a:spcBef>
                <a:spcPts val="0"/>
              </a:spcBef>
              <a:defRPr sz="900" spc="0">
                <a:latin typeface="Arial Black" panose="020B0A04020102020204" pitchFamily="34" charset="0"/>
              </a:defRPr>
            </a:lvl3pPr>
            <a:lvl4pPr eaLnBrk="1">
              <a:lnSpc>
                <a:spcPct val="100000"/>
              </a:lnSpc>
              <a:spcBef>
                <a:spcPts val="0"/>
              </a:spcBef>
              <a:defRPr sz="900" spc="0">
                <a:latin typeface="Arial Black" panose="020B0A04020102020204" pitchFamily="34" charset="0"/>
              </a:defRPr>
            </a:lvl4pPr>
            <a:lvl5pPr eaLnBrk="1">
              <a:lnSpc>
                <a:spcPct val="100000"/>
              </a:lnSpc>
              <a:spcBef>
                <a:spcPts val="0"/>
              </a:spcBef>
              <a:defRPr sz="900" spc="0">
                <a:latin typeface="Arial Black" panose="020B0A04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Bullet Placeholder 3"/>
          <p:cNvSpPr>
            <a:spLocks noGrp="1"/>
          </p:cNvSpPr>
          <p:nvPr>
            <p:ph sz="quarter" idx="41"/>
          </p:nvPr>
        </p:nvSpPr>
        <p:spPr>
          <a:xfrm>
            <a:off x="4719769"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Arial Black" panose="020B0A04020102020204" pitchFamily="34" charset="0"/>
              </a:defRPr>
            </a:lvl2pPr>
            <a:lvl3pPr eaLnBrk="1">
              <a:lnSpc>
                <a:spcPct val="100000"/>
              </a:lnSpc>
              <a:spcBef>
                <a:spcPts val="0"/>
              </a:spcBef>
              <a:defRPr sz="900" spc="0">
                <a:latin typeface="Arial Black" panose="020B0A04020102020204" pitchFamily="34" charset="0"/>
              </a:defRPr>
            </a:lvl3pPr>
            <a:lvl4pPr eaLnBrk="1">
              <a:lnSpc>
                <a:spcPct val="100000"/>
              </a:lnSpc>
              <a:spcBef>
                <a:spcPts val="0"/>
              </a:spcBef>
              <a:defRPr sz="900" spc="0">
                <a:latin typeface="Arial Black" panose="020B0A04020102020204" pitchFamily="34" charset="0"/>
              </a:defRPr>
            </a:lvl4pPr>
            <a:lvl5pPr eaLnBrk="1">
              <a:lnSpc>
                <a:spcPct val="100000"/>
              </a:lnSpc>
              <a:spcBef>
                <a:spcPts val="0"/>
              </a:spcBef>
              <a:defRPr sz="900" spc="0">
                <a:latin typeface="Arial Black" panose="020B0A04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Bullet Placeholder 2"/>
          <p:cNvSpPr>
            <a:spLocks noGrp="1"/>
          </p:cNvSpPr>
          <p:nvPr>
            <p:ph sz="quarter" idx="43"/>
          </p:nvPr>
        </p:nvSpPr>
        <p:spPr>
          <a:xfrm>
            <a:off x="250335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Arial Black" panose="020B0A04020102020204" pitchFamily="34" charset="0"/>
              </a:defRPr>
            </a:lvl2pPr>
            <a:lvl3pPr eaLnBrk="1">
              <a:lnSpc>
                <a:spcPct val="100000"/>
              </a:lnSpc>
              <a:spcBef>
                <a:spcPts val="0"/>
              </a:spcBef>
              <a:defRPr sz="900" spc="0">
                <a:latin typeface="Arial Black" panose="020B0A04020102020204" pitchFamily="34" charset="0"/>
              </a:defRPr>
            </a:lvl3pPr>
            <a:lvl4pPr eaLnBrk="1">
              <a:lnSpc>
                <a:spcPct val="100000"/>
              </a:lnSpc>
              <a:spcBef>
                <a:spcPts val="0"/>
              </a:spcBef>
              <a:defRPr sz="900" spc="0">
                <a:latin typeface="Arial Black" panose="020B0A04020102020204" pitchFamily="34" charset="0"/>
              </a:defRPr>
            </a:lvl4pPr>
            <a:lvl5pPr eaLnBrk="1">
              <a:lnSpc>
                <a:spcPct val="100000"/>
              </a:lnSpc>
              <a:spcBef>
                <a:spcPts val="0"/>
              </a:spcBef>
              <a:defRPr sz="900" spc="0">
                <a:latin typeface="Arial Black" panose="020B0A04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Bullet Placeholder 1"/>
          <p:cNvSpPr>
            <a:spLocks noGrp="1"/>
          </p:cNvSpPr>
          <p:nvPr>
            <p:ph sz="quarter" idx="45"/>
          </p:nvPr>
        </p:nvSpPr>
        <p:spPr>
          <a:xfrm>
            <a:off x="286941"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Arial Black" panose="020B0A04020102020204" pitchFamily="34" charset="0"/>
              </a:defRPr>
            </a:lvl2pPr>
            <a:lvl3pPr eaLnBrk="1">
              <a:lnSpc>
                <a:spcPct val="100000"/>
              </a:lnSpc>
              <a:spcBef>
                <a:spcPts val="0"/>
              </a:spcBef>
              <a:defRPr sz="900" spc="0">
                <a:latin typeface="Arial Black" panose="020B0A04020102020204" pitchFamily="34" charset="0"/>
              </a:defRPr>
            </a:lvl3pPr>
            <a:lvl4pPr eaLnBrk="1">
              <a:lnSpc>
                <a:spcPct val="100000"/>
              </a:lnSpc>
              <a:spcBef>
                <a:spcPts val="0"/>
              </a:spcBef>
              <a:defRPr sz="900" spc="0">
                <a:latin typeface="Arial Black" panose="020B0A04020102020204" pitchFamily="34" charset="0"/>
              </a:defRPr>
            </a:lvl4pPr>
            <a:lvl5pPr eaLnBrk="1">
              <a:lnSpc>
                <a:spcPct val="100000"/>
              </a:lnSpc>
              <a:spcBef>
                <a:spcPts val="0"/>
              </a:spcBef>
              <a:defRPr sz="900" spc="0">
                <a:latin typeface="Arial Black" panose="020B0A04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0" name="top_border"/>
          <p:cNvCxnSpPr/>
          <p:nvPr/>
        </p:nvCxnSpPr>
        <p:spPr>
          <a:xfrm>
            <a:off x="288900"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2" name="top_border"/>
          <p:cNvCxnSpPr/>
          <p:nvPr/>
        </p:nvCxnSpPr>
        <p:spPr>
          <a:xfrm>
            <a:off x="2503355"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p:cNvCxnSpPr/>
          <p:nvPr/>
        </p:nvCxnSpPr>
        <p:spPr>
          <a:xfrm>
            <a:off x="4719769"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6" name="top_border"/>
          <p:cNvCxnSpPr/>
          <p:nvPr/>
        </p:nvCxnSpPr>
        <p:spPr>
          <a:xfrm>
            <a:off x="6936184"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p:cNvSpPr>
            <a:spLocks noGrp="1"/>
          </p:cNvSpPr>
          <p:nvPr>
            <p:ph type="title"/>
          </p:nvPr>
        </p:nvSpPr>
        <p:spPr>
          <a:xfrm>
            <a:off x="288900" y="243000"/>
            <a:ext cx="8568929" cy="657953"/>
          </a:xfrm>
        </p:spPr>
        <p:txBody>
          <a:bodyPr lIns="0" rIns="0" bIns="0"/>
          <a:lstStyle/>
          <a:p>
            <a:r>
              <a:rPr lang="en-US" dirty="0"/>
              <a:t>Click to edit Master title style</a:t>
            </a:r>
          </a:p>
        </p:txBody>
      </p:sp>
      <p:sp>
        <p:nvSpPr>
          <p:cNvPr id="8" name="Text Placeholder 7"/>
          <p:cNvSpPr>
            <a:spLocks noGrp="1"/>
          </p:cNvSpPr>
          <p:nvPr>
            <p:ph type="body" sz="quarter" idx="45"/>
          </p:nvPr>
        </p:nvSpPr>
        <p:spPr>
          <a:xfrm>
            <a:off x="28890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p:ph type="body" sz="quarter" idx="46"/>
          </p:nvPr>
        </p:nvSpPr>
        <p:spPr>
          <a:xfrm>
            <a:off x="323850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47"/>
          </p:nvPr>
        </p:nvSpPr>
        <p:spPr>
          <a:xfrm>
            <a:off x="619006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cons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7" name="Picture Placeholder 12"/>
          <p:cNvSpPr>
            <a:spLocks noGrp="1"/>
          </p:cNvSpPr>
          <p:nvPr>
            <p:ph type="pic" sz="quarter" idx="40"/>
          </p:nvPr>
        </p:nvSpPr>
        <p:spPr>
          <a:xfrm>
            <a:off x="6190060" y="1052513"/>
            <a:ext cx="640080" cy="640080"/>
          </a:xfrm>
          <a:prstGeom prst="ellipse">
            <a:avLst/>
          </a:prstGeom>
          <a:noFill/>
        </p:spPr>
        <p:txBody>
          <a:bodyPr lIns="0" rIns="0" bIns="0"/>
          <a:lstStyle>
            <a:lvl1pPr eaLnBrk="1">
              <a:lnSpc>
                <a:spcPct val="90000"/>
              </a:lnSpc>
              <a:defRPr sz="600" b="0" spc="0">
                <a:latin typeface="+mn-lt"/>
              </a:defRPr>
            </a:lvl1pPr>
          </a:lstStyle>
          <a:p>
            <a:r>
              <a:rPr lang="en-US" dirty="0"/>
              <a:t>Click icon to add picture</a:t>
            </a:r>
            <a:endParaRPr lang="en-GB" dirty="0"/>
          </a:p>
        </p:txBody>
      </p:sp>
      <p:sp>
        <p:nvSpPr>
          <p:cNvPr id="39" name="Picture Placeholder 12"/>
          <p:cNvSpPr>
            <a:spLocks noGrp="1"/>
          </p:cNvSpPr>
          <p:nvPr>
            <p:ph type="pic" sz="quarter" idx="42"/>
          </p:nvPr>
        </p:nvSpPr>
        <p:spPr>
          <a:xfrm>
            <a:off x="3238500" y="1052513"/>
            <a:ext cx="640080" cy="640080"/>
          </a:xfrm>
          <a:prstGeom prst="ellipse">
            <a:avLst/>
          </a:prstGeom>
          <a:noFill/>
        </p:spPr>
        <p:txBody>
          <a:bodyPr lIns="0" rIns="0" bIns="0"/>
          <a:lstStyle>
            <a:lvl1pPr eaLnBrk="1">
              <a:lnSpc>
                <a:spcPct val="90000"/>
              </a:lnSpc>
              <a:defRPr sz="600" b="0" spc="0">
                <a:latin typeface="+mn-lt"/>
              </a:defRPr>
            </a:lvl1pPr>
          </a:lstStyle>
          <a:p>
            <a:r>
              <a:rPr lang="en-US" dirty="0"/>
              <a:t>Click icon to add picture</a:t>
            </a:r>
            <a:endParaRPr lang="en-GB" dirty="0"/>
          </a:p>
        </p:txBody>
      </p:sp>
      <p:sp>
        <p:nvSpPr>
          <p:cNvPr id="41" name="Picture Placeholder 12"/>
          <p:cNvSpPr>
            <a:spLocks noGrp="1"/>
          </p:cNvSpPr>
          <p:nvPr>
            <p:ph type="pic" sz="quarter" idx="44"/>
          </p:nvPr>
        </p:nvSpPr>
        <p:spPr>
          <a:xfrm>
            <a:off x="288900" y="1052513"/>
            <a:ext cx="640080" cy="640080"/>
          </a:xfrm>
          <a:prstGeom prst="ellipse">
            <a:avLst/>
          </a:prstGeom>
          <a:noFill/>
        </p:spPr>
        <p:txBody>
          <a:bodyPr lIns="0" rIns="0" bIns="0"/>
          <a:lstStyle>
            <a:lvl1pPr eaLnBrk="1">
              <a:lnSpc>
                <a:spcPct val="90000"/>
              </a:lnSpc>
              <a:defRPr sz="600" b="0" spc="0">
                <a:latin typeface="+mn-lt"/>
              </a:defRPr>
            </a:lvl1pPr>
          </a:lstStyle>
          <a:p>
            <a:r>
              <a:rPr lang="en-US" dirty="0"/>
              <a:t>Click icon to add picture</a:t>
            </a:r>
            <a:endParaRPr lang="en-GB" dirty="0"/>
          </a:p>
        </p:txBody>
      </p:sp>
      <p:sp>
        <p:nvSpPr>
          <p:cNvPr id="3" name="Title 2"/>
          <p:cNvSpPr>
            <a:spLocks noGrp="1"/>
          </p:cNvSpPr>
          <p:nvPr>
            <p:ph type="title"/>
          </p:nvPr>
        </p:nvSpPr>
        <p:spPr>
          <a:xfrm>
            <a:off x="288900" y="243000"/>
            <a:ext cx="8568929" cy="657953"/>
          </a:xfrm>
        </p:spPr>
        <p:txBody>
          <a:bodyPr lIns="0" rIns="0" bIns="0"/>
          <a:lstStyle/>
          <a:p>
            <a:r>
              <a:rPr lang="en-US" dirty="0"/>
              <a:t>Click to edit Master title style</a:t>
            </a:r>
          </a:p>
        </p:txBody>
      </p:sp>
      <p:sp>
        <p:nvSpPr>
          <p:cNvPr id="8" name="Text Placeholder 7"/>
          <p:cNvSpPr>
            <a:spLocks noGrp="1"/>
          </p:cNvSpPr>
          <p:nvPr>
            <p:ph type="body" sz="quarter" idx="45"/>
          </p:nvPr>
        </p:nvSpPr>
        <p:spPr>
          <a:xfrm>
            <a:off x="28890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p:ph type="body" sz="quarter" idx="46"/>
          </p:nvPr>
        </p:nvSpPr>
        <p:spPr>
          <a:xfrm>
            <a:off x="323850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47"/>
          </p:nvPr>
        </p:nvSpPr>
        <p:spPr>
          <a:xfrm>
            <a:off x="619006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iography org chart">
    <p:spTree>
      <p:nvGrpSpPr>
        <p:cNvPr id="1" name=""/>
        <p:cNvGrpSpPr/>
        <p:nvPr/>
      </p:nvGrpSpPr>
      <p:grpSpPr>
        <a:xfrm>
          <a:off x="0" y="0"/>
          <a:ext cx="0" cy="0"/>
          <a:chOff x="0" y="0"/>
          <a:chExt cx="0" cy="0"/>
        </a:xfrm>
      </p:grpSpPr>
      <p:sp>
        <p:nvSpPr>
          <p:cNvPr id="38"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3" name="Picture Placeholder 12"/>
          <p:cNvSpPr>
            <a:spLocks noGrp="1"/>
          </p:cNvSpPr>
          <p:nvPr>
            <p:ph type="pic" sz="quarter" idx="16"/>
          </p:nvPr>
        </p:nvSpPr>
        <p:spPr>
          <a:xfrm>
            <a:off x="3820948" y="105300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35" name="Text Placeholder 24"/>
          <p:cNvSpPr>
            <a:spLocks noGrp="1"/>
          </p:cNvSpPr>
          <p:nvPr>
            <p:ph type="body" sz="quarter" idx="24"/>
          </p:nvPr>
        </p:nvSpPr>
        <p:spPr>
          <a:xfrm>
            <a:off x="4328143" y="105300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80" name="Picture Placeholder 12"/>
          <p:cNvSpPr>
            <a:spLocks noGrp="1"/>
          </p:cNvSpPr>
          <p:nvPr>
            <p:ph type="pic" sz="quarter" idx="36"/>
          </p:nvPr>
        </p:nvSpPr>
        <p:spPr>
          <a:xfrm>
            <a:off x="288900" y="1834028"/>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81" name="Text Placeholder 24"/>
          <p:cNvSpPr>
            <a:spLocks noGrp="1"/>
          </p:cNvSpPr>
          <p:nvPr>
            <p:ph type="body" sz="quarter" idx="37"/>
          </p:nvPr>
        </p:nvSpPr>
        <p:spPr>
          <a:xfrm>
            <a:off x="803808"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82" name="Picture Placeholder 12"/>
          <p:cNvSpPr>
            <a:spLocks noGrp="1"/>
          </p:cNvSpPr>
          <p:nvPr>
            <p:ph type="pic" sz="quarter" idx="38"/>
          </p:nvPr>
        </p:nvSpPr>
        <p:spPr>
          <a:xfrm>
            <a:off x="2057662" y="1834028"/>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83" name="Text Placeholder 24"/>
          <p:cNvSpPr>
            <a:spLocks noGrp="1"/>
          </p:cNvSpPr>
          <p:nvPr>
            <p:ph type="body" sz="quarter" idx="39"/>
          </p:nvPr>
        </p:nvSpPr>
        <p:spPr>
          <a:xfrm>
            <a:off x="2572570"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84" name="Picture Placeholder 12"/>
          <p:cNvSpPr>
            <a:spLocks noGrp="1"/>
          </p:cNvSpPr>
          <p:nvPr>
            <p:ph type="pic" sz="quarter" idx="40"/>
          </p:nvPr>
        </p:nvSpPr>
        <p:spPr>
          <a:xfrm>
            <a:off x="3819898" y="1834028"/>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85" name="Text Placeholder 24"/>
          <p:cNvSpPr>
            <a:spLocks noGrp="1"/>
          </p:cNvSpPr>
          <p:nvPr>
            <p:ph type="body" sz="quarter" idx="41"/>
          </p:nvPr>
        </p:nvSpPr>
        <p:spPr>
          <a:xfrm>
            <a:off x="4334807"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86" name="Picture Placeholder 12"/>
          <p:cNvSpPr>
            <a:spLocks noGrp="1"/>
          </p:cNvSpPr>
          <p:nvPr>
            <p:ph type="pic" sz="quarter" idx="42"/>
          </p:nvPr>
        </p:nvSpPr>
        <p:spPr>
          <a:xfrm>
            <a:off x="5582134" y="1834028"/>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87" name="Text Placeholder 24"/>
          <p:cNvSpPr>
            <a:spLocks noGrp="1"/>
          </p:cNvSpPr>
          <p:nvPr>
            <p:ph type="body" sz="quarter" idx="43"/>
          </p:nvPr>
        </p:nvSpPr>
        <p:spPr>
          <a:xfrm>
            <a:off x="6097044"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88" name="Picture Placeholder 12"/>
          <p:cNvSpPr>
            <a:spLocks noGrp="1"/>
          </p:cNvSpPr>
          <p:nvPr>
            <p:ph type="pic" sz="quarter" idx="44"/>
          </p:nvPr>
        </p:nvSpPr>
        <p:spPr>
          <a:xfrm>
            <a:off x="7344370" y="1834028"/>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89" name="Text Placeholder 24"/>
          <p:cNvSpPr>
            <a:spLocks noGrp="1"/>
          </p:cNvSpPr>
          <p:nvPr>
            <p:ph type="body" sz="quarter" idx="45"/>
          </p:nvPr>
        </p:nvSpPr>
        <p:spPr>
          <a:xfrm>
            <a:off x="7859281"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90" name="Picture Placeholder 12"/>
          <p:cNvSpPr>
            <a:spLocks noGrp="1"/>
          </p:cNvSpPr>
          <p:nvPr>
            <p:ph type="pic" sz="quarter" idx="46"/>
          </p:nvPr>
        </p:nvSpPr>
        <p:spPr>
          <a:xfrm>
            <a:off x="288900" y="2626317"/>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91" name="Text Placeholder 24"/>
          <p:cNvSpPr>
            <a:spLocks noGrp="1"/>
          </p:cNvSpPr>
          <p:nvPr>
            <p:ph type="body" sz="quarter" idx="47"/>
          </p:nvPr>
        </p:nvSpPr>
        <p:spPr>
          <a:xfrm>
            <a:off x="803808"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92" name="Picture Placeholder 12"/>
          <p:cNvSpPr>
            <a:spLocks noGrp="1"/>
          </p:cNvSpPr>
          <p:nvPr>
            <p:ph type="pic" sz="quarter" idx="48"/>
          </p:nvPr>
        </p:nvSpPr>
        <p:spPr>
          <a:xfrm>
            <a:off x="2057662" y="2626317"/>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93" name="Text Placeholder 24"/>
          <p:cNvSpPr>
            <a:spLocks noGrp="1"/>
          </p:cNvSpPr>
          <p:nvPr>
            <p:ph type="body" sz="quarter" idx="49"/>
          </p:nvPr>
        </p:nvSpPr>
        <p:spPr>
          <a:xfrm>
            <a:off x="2572570"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94" name="Picture Placeholder 12"/>
          <p:cNvSpPr>
            <a:spLocks noGrp="1"/>
          </p:cNvSpPr>
          <p:nvPr>
            <p:ph type="pic" sz="quarter" idx="50"/>
          </p:nvPr>
        </p:nvSpPr>
        <p:spPr>
          <a:xfrm>
            <a:off x="3819898" y="2626317"/>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95" name="Text Placeholder 24"/>
          <p:cNvSpPr>
            <a:spLocks noGrp="1"/>
          </p:cNvSpPr>
          <p:nvPr>
            <p:ph type="body" sz="quarter" idx="51"/>
          </p:nvPr>
        </p:nvSpPr>
        <p:spPr>
          <a:xfrm>
            <a:off x="4334807"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96" name="Picture Placeholder 12"/>
          <p:cNvSpPr>
            <a:spLocks noGrp="1"/>
          </p:cNvSpPr>
          <p:nvPr>
            <p:ph type="pic" sz="quarter" idx="52"/>
          </p:nvPr>
        </p:nvSpPr>
        <p:spPr>
          <a:xfrm>
            <a:off x="5582134" y="2626317"/>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97" name="Text Placeholder 24"/>
          <p:cNvSpPr>
            <a:spLocks noGrp="1"/>
          </p:cNvSpPr>
          <p:nvPr>
            <p:ph type="body" sz="quarter" idx="53"/>
          </p:nvPr>
        </p:nvSpPr>
        <p:spPr>
          <a:xfrm>
            <a:off x="6097044"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98" name="Picture Placeholder 12"/>
          <p:cNvSpPr>
            <a:spLocks noGrp="1"/>
          </p:cNvSpPr>
          <p:nvPr>
            <p:ph type="pic" sz="quarter" idx="54"/>
          </p:nvPr>
        </p:nvSpPr>
        <p:spPr>
          <a:xfrm>
            <a:off x="7344370" y="2626317"/>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99" name="Text Placeholder 24"/>
          <p:cNvSpPr>
            <a:spLocks noGrp="1"/>
          </p:cNvSpPr>
          <p:nvPr>
            <p:ph type="body" sz="quarter" idx="55"/>
          </p:nvPr>
        </p:nvSpPr>
        <p:spPr>
          <a:xfrm>
            <a:off x="7859281"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100" name="Picture Placeholder 12"/>
          <p:cNvSpPr>
            <a:spLocks noGrp="1"/>
          </p:cNvSpPr>
          <p:nvPr>
            <p:ph type="pic" sz="quarter" idx="56"/>
          </p:nvPr>
        </p:nvSpPr>
        <p:spPr>
          <a:xfrm>
            <a:off x="295426" y="339706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101" name="Text Placeholder 24"/>
          <p:cNvSpPr>
            <a:spLocks noGrp="1"/>
          </p:cNvSpPr>
          <p:nvPr>
            <p:ph type="body" sz="quarter" idx="57"/>
          </p:nvPr>
        </p:nvSpPr>
        <p:spPr>
          <a:xfrm>
            <a:off x="81033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102" name="Picture Placeholder 12"/>
          <p:cNvSpPr>
            <a:spLocks noGrp="1"/>
          </p:cNvSpPr>
          <p:nvPr>
            <p:ph type="pic" sz="quarter" idx="58"/>
          </p:nvPr>
        </p:nvSpPr>
        <p:spPr>
          <a:xfrm>
            <a:off x="2057662" y="339706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103" name="Text Placeholder 24"/>
          <p:cNvSpPr>
            <a:spLocks noGrp="1"/>
          </p:cNvSpPr>
          <p:nvPr>
            <p:ph type="body" sz="quarter" idx="59"/>
          </p:nvPr>
        </p:nvSpPr>
        <p:spPr>
          <a:xfrm>
            <a:off x="2572570"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104" name="Picture Placeholder 12"/>
          <p:cNvSpPr>
            <a:spLocks noGrp="1"/>
          </p:cNvSpPr>
          <p:nvPr>
            <p:ph type="pic" sz="quarter" idx="60"/>
          </p:nvPr>
        </p:nvSpPr>
        <p:spPr>
          <a:xfrm>
            <a:off x="3819898" y="339706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105" name="Text Placeholder 24"/>
          <p:cNvSpPr>
            <a:spLocks noGrp="1"/>
          </p:cNvSpPr>
          <p:nvPr>
            <p:ph type="body" sz="quarter" idx="61"/>
          </p:nvPr>
        </p:nvSpPr>
        <p:spPr>
          <a:xfrm>
            <a:off x="4334807"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106" name="Picture Placeholder 12"/>
          <p:cNvSpPr>
            <a:spLocks noGrp="1"/>
          </p:cNvSpPr>
          <p:nvPr>
            <p:ph type="pic" sz="quarter" idx="62"/>
          </p:nvPr>
        </p:nvSpPr>
        <p:spPr>
          <a:xfrm>
            <a:off x="5582134" y="339706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107" name="Text Placeholder 24"/>
          <p:cNvSpPr>
            <a:spLocks noGrp="1"/>
          </p:cNvSpPr>
          <p:nvPr>
            <p:ph type="body" sz="quarter" idx="63"/>
          </p:nvPr>
        </p:nvSpPr>
        <p:spPr>
          <a:xfrm>
            <a:off x="609704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108" name="Picture Placeholder 12"/>
          <p:cNvSpPr>
            <a:spLocks noGrp="1"/>
          </p:cNvSpPr>
          <p:nvPr>
            <p:ph type="pic" sz="quarter" idx="64"/>
          </p:nvPr>
        </p:nvSpPr>
        <p:spPr>
          <a:xfrm>
            <a:off x="7344370" y="339706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109" name="Text Placeholder 24"/>
          <p:cNvSpPr>
            <a:spLocks noGrp="1"/>
          </p:cNvSpPr>
          <p:nvPr>
            <p:ph type="body" sz="quarter" idx="65"/>
          </p:nvPr>
        </p:nvSpPr>
        <p:spPr>
          <a:xfrm>
            <a:off x="7859281"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egal notice/important information 14pt">
    <p:spTree>
      <p:nvGrpSpPr>
        <p:cNvPr id="1" name=""/>
        <p:cNvGrpSpPr/>
        <p:nvPr/>
      </p:nvGrpSpPr>
      <p:grpSpPr>
        <a:xfrm>
          <a:off x="0" y="0"/>
          <a:ext cx="0" cy="0"/>
          <a:chOff x="0" y="0"/>
          <a:chExt cx="0" cy="0"/>
        </a:xfrm>
      </p:grpSpPr>
      <p:sp>
        <p:nvSpPr>
          <p:cNvPr id="3" name="Content Placeholder 1"/>
          <p:cNvSpPr>
            <a:spLocks noGrp="1"/>
          </p:cNvSpPr>
          <p:nvPr>
            <p:ph idx="1"/>
          </p:nvPr>
        </p:nvSpPr>
        <p:spPr>
          <a:xfrm>
            <a:off x="288900" y="1052193"/>
            <a:ext cx="8568927" cy="3519807"/>
          </a:xfrm>
        </p:spPr>
        <p:txBody>
          <a:bodyPr lIns="0" rIns="0" bIns="0" numCol="2" spcCol="360000">
            <a:noAutofit/>
          </a:bodyPr>
          <a:lstStyle>
            <a:lvl1pPr eaLnBrk="1">
              <a:spcBef>
                <a:spcPts val="300"/>
              </a:spcBef>
              <a:defRPr sz="800" b="0" spc="0">
                <a:latin typeface="+mn-lt"/>
              </a:defRPr>
            </a:lvl1pPr>
          </a:lstStyle>
          <a:p>
            <a:pPr lvl="0"/>
            <a:r>
              <a:rPr lang="en-US" dirty="0"/>
              <a:t>Click to edit Master text styles</a:t>
            </a:r>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Optional footer</a:t>
            </a:r>
          </a:p>
        </p:txBody>
      </p:sp>
      <p:sp>
        <p:nvSpPr>
          <p:cNvPr id="3" name="Slide Number Placeholder 2"/>
          <p:cNvSpPr>
            <a:spLocks noGrp="1"/>
          </p:cNvSpPr>
          <p:nvPr>
            <p:ph type="sldNum" sz="quarter" idx="11"/>
          </p:nvPr>
        </p:nvSpPr>
        <p:spPr/>
        <p:txBody>
          <a:bodyPr/>
          <a:lstStyle/>
          <a:p>
            <a:fld id="{BCA4F33B-2A5C-4874-B5D7-74DA77ECCD3C}" type="slidenum">
              <a:rPr lang="en-US" smtClean="0"/>
              <a:t>‹#›</a:t>
            </a:fld>
            <a:endParaRPr lang="en-US"/>
          </a:p>
        </p:txBody>
      </p:sp>
      <p:sp>
        <p:nvSpPr>
          <p:cNvPr id="4"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p:bg>
      <p:bgRef idx="1001">
        <a:schemeClr val="bg1"/>
      </p:bgRef>
    </p:bg>
    <p:spTree>
      <p:nvGrpSpPr>
        <p:cNvPr id="1" name=""/>
        <p:cNvGrpSpPr/>
        <p:nvPr/>
      </p:nvGrpSpPr>
      <p:grpSpPr>
        <a:xfrm>
          <a:off x="0" y="0"/>
          <a:ext cx="0" cy="0"/>
          <a:chOff x="0" y="0"/>
          <a:chExt cx="0" cy="0"/>
        </a:xfrm>
      </p:grpSpPr>
      <p:sp>
        <p:nvSpPr>
          <p:cNvPr id="15" name="solid_bg"/>
          <p:cNvSpPr/>
          <p:nvPr userDrawn="1">
            <p:custDataLst>
              <p:tags r:id="rId1"/>
            </p:custData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p:cNvSpPr>
            <a:spLocks noGrp="1"/>
          </p:cNvSpPr>
          <p:nvPr>
            <p:ph type="title"/>
          </p:nvPr>
        </p:nvSpPr>
        <p:spPr>
          <a:xfrm>
            <a:off x="288900" y="1023914"/>
            <a:ext cx="8568929" cy="2273323"/>
          </a:xfrm>
        </p:spPr>
        <p:txBody>
          <a:bodyPr lIns="0" rIns="0" bIns="0" anchor="t" anchorCtr="0"/>
          <a:lstStyle>
            <a:lvl1pPr>
              <a:lnSpc>
                <a:spcPct val="92000"/>
              </a:lnSpc>
              <a:defRPr sz="3300">
                <a:solidFill>
                  <a:schemeClr val="tx2"/>
                </a:solidFill>
              </a:defRPr>
            </a:lvl1pPr>
          </a:lstStyle>
          <a:p>
            <a:r>
              <a:rPr lang="en-US" dirty="0"/>
              <a:t>Click to edit Master title style</a:t>
            </a:r>
          </a:p>
        </p:txBody>
      </p:sp>
      <p:sp>
        <p:nvSpPr>
          <p:cNvPr id="20" name="Footer Placeholder 8"/>
          <p:cNvSpPr>
            <a:spLocks noGrp="1"/>
          </p:cNvSpPr>
          <p:nvPr>
            <p:ph type="ftr" sz="quarter" idx="19"/>
          </p:nvPr>
        </p:nvSpPr>
        <p:spPr>
          <a:xfrm>
            <a:off x="288900" y="4828510"/>
            <a:ext cx="5902923" cy="136525"/>
          </a:xfrm>
        </p:spPr>
        <p:txBody>
          <a:bodyPr lIns="0" rIns="0" bIns="0" anchor="ctr"/>
          <a:lstStyle/>
          <a:p>
            <a:r>
              <a:rPr lang="en-US"/>
              <a:t>Optional footer</a:t>
            </a:r>
          </a:p>
        </p:txBody>
      </p:sp>
      <p:sp>
        <p:nvSpPr>
          <p:cNvPr id="18" name="Presenter Name"/>
          <p:cNvSpPr>
            <a:spLocks noGrp="1"/>
          </p:cNvSpPr>
          <p:nvPr>
            <p:ph type="body" sz="quarter" idx="18" hasCustomPrompt="1"/>
          </p:nvPr>
        </p:nvSpPr>
        <p:spPr>
          <a:xfrm>
            <a:off x="29104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1" name="circle1"/>
          <p:cNvSpPr>
            <a:spLocks noGrp="1"/>
          </p:cNvSpPr>
          <p:nvPr>
            <p:ph type="body" sz="quarter" idx="20" hasCustomPrompt="1"/>
          </p:nvPr>
        </p:nvSpPr>
        <p:spPr>
          <a:xfrm>
            <a:off x="29104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Arial Black" panose="020B0A04020102020204"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9" name="Straight Connector 8"/>
          <p:cNvCxnSpPr/>
          <p:nvPr/>
        </p:nvCxnSpPr>
        <p:spPr>
          <a:xfrm>
            <a:off x="161448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resenter Name"/>
          <p:cNvSpPr>
            <a:spLocks noGrp="1"/>
          </p:cNvSpPr>
          <p:nvPr>
            <p:ph type="body" sz="quarter" idx="21" hasCustomPrompt="1"/>
          </p:nvPr>
        </p:nvSpPr>
        <p:spPr>
          <a:xfrm>
            <a:off x="175789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3" name="circle2"/>
          <p:cNvSpPr>
            <a:spLocks noGrp="1"/>
          </p:cNvSpPr>
          <p:nvPr>
            <p:ph type="body" sz="quarter" idx="22" hasCustomPrompt="1"/>
          </p:nvPr>
        </p:nvSpPr>
        <p:spPr>
          <a:xfrm>
            <a:off x="175789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Arial Black" panose="020B0A04020102020204"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24" name="Straight Connector 23"/>
          <p:cNvCxnSpPr/>
          <p:nvPr/>
        </p:nvCxnSpPr>
        <p:spPr>
          <a:xfrm>
            <a:off x="308133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resenter Name"/>
          <p:cNvSpPr>
            <a:spLocks noGrp="1"/>
          </p:cNvSpPr>
          <p:nvPr>
            <p:ph type="body" sz="quarter" idx="23" hasCustomPrompt="1"/>
          </p:nvPr>
        </p:nvSpPr>
        <p:spPr>
          <a:xfrm>
            <a:off x="3239033"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6" name="circle3"/>
          <p:cNvSpPr>
            <a:spLocks noGrp="1"/>
          </p:cNvSpPr>
          <p:nvPr>
            <p:ph type="body" sz="quarter" idx="24" hasCustomPrompt="1"/>
          </p:nvPr>
        </p:nvSpPr>
        <p:spPr>
          <a:xfrm>
            <a:off x="3239033"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Arial Black" panose="020B0A04020102020204"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reak Slide">
    <p:bg>
      <p:bgRef idx="1001">
        <a:schemeClr val="bg2"/>
      </p:bgRef>
    </p:bg>
    <p:spTree>
      <p:nvGrpSpPr>
        <p:cNvPr id="1" name=""/>
        <p:cNvGrpSpPr/>
        <p:nvPr/>
      </p:nvGrpSpPr>
      <p:grpSpPr>
        <a:xfrm>
          <a:off x="0" y="0"/>
          <a:ext cx="0" cy="0"/>
          <a:chOff x="0" y="0"/>
          <a:chExt cx="0" cy="0"/>
        </a:xfrm>
      </p:grpSpPr>
      <p:sp>
        <p:nvSpPr>
          <p:cNvPr id="6" name="solid_bg"/>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resenter Name"/>
          <p:cNvSpPr>
            <a:spLocks noGrp="1"/>
          </p:cNvSpPr>
          <p:nvPr>
            <p:ph type="body" sz="quarter" idx="18" hasCustomPrompt="1"/>
          </p:nvPr>
        </p:nvSpPr>
        <p:spPr>
          <a:xfrm>
            <a:off x="288901" y="1018579"/>
            <a:ext cx="2655515" cy="2283354"/>
          </a:xfrm>
        </p:spPr>
        <p:txBody>
          <a:bodyPr wrap="square" lIns="0" rIns="0" bIns="0" anchor="t">
            <a:noAutofit/>
          </a:bodyPr>
          <a:lstStyle>
            <a:lvl1pPr eaLnBrk="1">
              <a:spcBef>
                <a:spcPts val="0"/>
              </a:spcBef>
              <a:defRPr sz="1200" b="0" spc="0">
                <a:latin typeface="+mj-lt"/>
              </a:defRPr>
            </a:lvl1pPr>
            <a:lvl2pPr marL="0" indent="0" eaLnBrk="1">
              <a:spcBef>
                <a:spcPts val="0"/>
              </a:spcBef>
              <a:buNone/>
              <a:defRPr sz="1200" spc="0"/>
            </a:lvl2pPr>
          </a:lstStyle>
          <a:p>
            <a:r>
              <a:rPr lang="en-GB" dirty="0"/>
              <a:t>Invesco department </a:t>
            </a:r>
          </a:p>
          <a:p>
            <a:pPr lvl="1"/>
            <a:r>
              <a:rPr lang="en-US" dirty="0"/>
              <a:t>Address</a:t>
            </a:r>
          </a:p>
        </p:txBody>
      </p:sp>
      <p:sp>
        <p:nvSpPr>
          <p:cNvPr id="7" name="Footer Placeholder 8"/>
          <p:cNvSpPr>
            <a:spLocks noGrp="1"/>
          </p:cNvSpPr>
          <p:nvPr>
            <p:ph type="ftr" sz="quarter" idx="19"/>
          </p:nvPr>
        </p:nvSpPr>
        <p:spPr>
          <a:xfrm>
            <a:off x="288901" y="4828510"/>
            <a:ext cx="5902923" cy="136525"/>
          </a:xfrm>
        </p:spPr>
        <p:txBody>
          <a:bodyPr lIns="0" rIns="0" bIns="0" anchor="ctr"/>
          <a:lstStyle/>
          <a:p>
            <a:r>
              <a:rPr lang="en-US"/>
              <a:t>Optional footer</a:t>
            </a: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ank you">
    <p:bg>
      <p:bgRef idx="1001">
        <a:schemeClr val="bg2"/>
      </p:bgRef>
    </p:bg>
    <p:spTree>
      <p:nvGrpSpPr>
        <p:cNvPr id="1" name=""/>
        <p:cNvGrpSpPr/>
        <p:nvPr/>
      </p:nvGrpSpPr>
      <p:grpSpPr>
        <a:xfrm>
          <a:off x="0" y="0"/>
          <a:ext cx="0" cy="0"/>
          <a:chOff x="0" y="0"/>
          <a:chExt cx="0" cy="0"/>
        </a:xfrm>
      </p:grpSpPr>
      <p:sp>
        <p:nvSpPr>
          <p:cNvPr id="4" name="solid_bg"/>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288900" y="146988"/>
            <a:ext cx="8568929" cy="2424762"/>
          </a:xfrm>
        </p:spPr>
        <p:txBody>
          <a:bodyPr lIns="0" rIns="0" bIns="0"/>
          <a:lstStyle>
            <a:lvl1pPr>
              <a:defRPr sz="6675" b="0" spc="0">
                <a:solidFill>
                  <a:schemeClr val="tx1"/>
                </a:solidFill>
              </a:defRPr>
            </a:lvl1pPr>
          </a:lstStyle>
          <a:p>
            <a:r>
              <a:rPr lang="en-US" dirty="0"/>
              <a:t>Master title style</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arge quote - icon">
    <p:bg>
      <p:bgPr>
        <a:solidFill>
          <a:srgbClr val="5FF0FF">
            <a:alpha val="30000"/>
          </a:srgbClr>
        </a:solidFill>
        <a:effectLst/>
      </p:bgPr>
    </p:bg>
    <p:spTree>
      <p:nvGrpSpPr>
        <p:cNvPr id="1" name=""/>
        <p:cNvGrpSpPr/>
        <p:nvPr/>
      </p:nvGrpSpPr>
      <p:grpSpPr>
        <a:xfrm>
          <a:off x="0" y="0"/>
          <a:ext cx="0" cy="0"/>
          <a:chOff x="0" y="0"/>
          <a:chExt cx="0" cy="0"/>
        </a:xfrm>
      </p:grpSpPr>
      <p:sp>
        <p:nvSpPr>
          <p:cNvPr id="12" name="Oval 5"/>
          <p:cNvSpPr>
            <a:spLocks noChangeArrowheads="1"/>
          </p:cNvSpPr>
          <p:nvPr userDrawn="1"/>
        </p:nvSpPr>
        <p:spPr bwMode="auto">
          <a:xfrm>
            <a:off x="288131" y="288131"/>
            <a:ext cx="640080" cy="640080"/>
          </a:xfrm>
          <a:prstGeom prst="ellipse">
            <a:avLst/>
          </a:prstGeom>
          <a:solidFill>
            <a:srgbClr val="D52219"/>
          </a:solidFill>
          <a:ln>
            <a:noFill/>
          </a:ln>
        </p:spPr>
        <p:txBody>
          <a:bodyPr vert="horz" wrap="square" lIns="91440" tIns="45720" rIns="91440" bIns="45720" numCol="1" anchor="t" anchorCtr="0" compatLnSpc="1"/>
          <a:lstStyle/>
          <a:p>
            <a:endParaRPr lang="en-US" sz="1015"/>
          </a:p>
        </p:txBody>
      </p:sp>
      <p:sp>
        <p:nvSpPr>
          <p:cNvPr id="2" name="Footer Placeholder 1"/>
          <p:cNvSpPr>
            <a:spLocks noGrp="1"/>
          </p:cNvSpPr>
          <p:nvPr>
            <p:ph type="ftr" sz="quarter" idx="11"/>
          </p:nvPr>
        </p:nvSpPr>
        <p:spPr>
          <a:xfrm>
            <a:off x="1763115" y="4828510"/>
            <a:ext cx="5902923" cy="136525"/>
          </a:xfrm>
        </p:spPr>
        <p:txBody>
          <a:bodyPr lIns="0" rIns="0" bIns="0" anchor="ctr"/>
          <a:lstStyle>
            <a:lvl1pPr>
              <a:defRPr>
                <a:solidFill>
                  <a:schemeClr val="tx2"/>
                </a:solidFill>
              </a:defRPr>
            </a:lvl1pPr>
          </a:lstStyle>
          <a:p>
            <a:r>
              <a:rPr lang="en-US"/>
              <a:t>Optional footer</a:t>
            </a:r>
          </a:p>
        </p:txBody>
      </p:sp>
      <p:sp>
        <p:nvSpPr>
          <p:cNvPr id="4" name="Slide Number Placeholder 3"/>
          <p:cNvSpPr>
            <a:spLocks noGrp="1"/>
          </p:cNvSpPr>
          <p:nvPr>
            <p:ph type="sldNum" sz="quarter" idx="12"/>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t>‹#›</a:t>
            </a:fld>
            <a:endParaRPr lang="en-US"/>
          </a:p>
        </p:txBody>
      </p:sp>
      <p:sp>
        <p:nvSpPr>
          <p:cNvPr id="9" name="Text Placeholder 8"/>
          <p:cNvSpPr>
            <a:spLocks noGrp="1"/>
          </p:cNvSpPr>
          <p:nvPr>
            <p:ph type="body" sz="quarter" idx="13"/>
          </p:nvPr>
        </p:nvSpPr>
        <p:spPr>
          <a:xfrm>
            <a:off x="3238499" y="243000"/>
            <a:ext cx="5617369" cy="4282678"/>
          </a:xfrm>
        </p:spPr>
        <p:txBody>
          <a:bodyPr lIns="0" rIns="0" bIns="0"/>
          <a:lstStyle>
            <a:lvl1pPr eaLnBrk="1">
              <a:lnSpc>
                <a:spcPct val="100000"/>
              </a:lnSpc>
              <a:spcBef>
                <a:spcPts val="0"/>
              </a:spcBef>
              <a:defRPr sz="2100" b="0" spc="0">
                <a:solidFill>
                  <a:schemeClr val="tx2"/>
                </a:solidFill>
                <a:latin typeface="+mj-lt"/>
              </a:defRPr>
            </a:lvl1pPr>
            <a:lvl2pPr marL="0" indent="0">
              <a:lnSpc>
                <a:spcPct val="100000"/>
              </a:lnSpc>
              <a:spcBef>
                <a:spcPts val="1015"/>
              </a:spcBef>
              <a:buNone/>
              <a:defRPr sz="1400" b="0" spc="0">
                <a:solidFill>
                  <a:schemeClr val="tx2"/>
                </a:solidFill>
              </a:defRPr>
            </a:lvl2pPr>
            <a:lvl3pPr marL="152400" indent="-152400">
              <a:lnSpc>
                <a:spcPct val="100000"/>
              </a:lnSpc>
              <a:spcBef>
                <a:spcPts val="1015"/>
              </a:spcBef>
              <a:defRPr sz="1400" b="0" spc="0">
                <a:solidFill>
                  <a:schemeClr val="tx2"/>
                </a:solidFill>
              </a:defRPr>
            </a:lvl3pPr>
            <a:lvl4pPr marL="304800" indent="-151765">
              <a:spcBef>
                <a:spcPts val="675"/>
              </a:spcBef>
              <a:defRPr sz="1015" b="0">
                <a:solidFill>
                  <a:schemeClr val="tx1"/>
                </a:solidFill>
              </a:defRPr>
            </a:lvl4pPr>
            <a:lvl5pPr>
              <a:spcBef>
                <a:spcPts val="675"/>
              </a:spcBef>
              <a:defRPr sz="1015" b="0">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8" name="Presenter Name"/>
          <p:cNvSpPr>
            <a:spLocks noGrp="1"/>
          </p:cNvSpPr>
          <p:nvPr>
            <p:ph type="body" sz="quarter" idx="18" hasCustomPrompt="1"/>
          </p:nvPr>
        </p:nvSpPr>
        <p:spPr>
          <a:xfrm>
            <a:off x="288131" y="1062112"/>
            <a:ext cx="1474984" cy="648812"/>
          </a:xfrm>
        </p:spPr>
        <p:txBody>
          <a:bodyPr wrap="square" lIns="0" rIns="0" bIns="0" anchor="t" anchorCtr="0">
            <a:noAutofit/>
          </a:bodyPr>
          <a:lstStyle>
            <a:lvl1pPr eaLnBrk="0">
              <a:spcBef>
                <a:spcPts val="0"/>
              </a:spcBef>
              <a:defRPr sz="1000" b="0" spc="0" baseline="0">
                <a:solidFill>
                  <a:schemeClr val="tx2"/>
                </a:solidFill>
                <a:latin typeface="Arial Black" panose="020B0A04020102020204" pitchFamily="34" charset="0"/>
              </a:defRPr>
            </a:lvl1pPr>
            <a:lvl2pPr marL="0" indent="0">
              <a:spcBef>
                <a:spcPts val="0"/>
              </a:spcBef>
              <a:buNone/>
              <a:defRPr sz="1000" b="0" spc="0" baseline="0">
                <a:solidFill>
                  <a:schemeClr val="tx2"/>
                </a:solidFill>
              </a:defRPr>
            </a:lvl2pPr>
            <a:lvl3pPr marL="0" indent="0">
              <a:spcBef>
                <a:spcPts val="0"/>
              </a:spcBef>
              <a:buNone/>
              <a:defRPr sz="590">
                <a:solidFill>
                  <a:schemeClr val="tx1"/>
                </a:solidFill>
              </a:defRPr>
            </a:lvl3pPr>
          </a:lstStyle>
          <a:p>
            <a:r>
              <a:rPr lang="en-US" dirty="0"/>
              <a:t>Name Surname  </a:t>
            </a:r>
          </a:p>
          <a:p>
            <a:pPr lvl="1"/>
            <a:r>
              <a:rPr lang="en-GB" dirty="0"/>
              <a:t>Job title goes here </a:t>
            </a:r>
          </a:p>
        </p:txBody>
      </p:sp>
      <p:sp>
        <p:nvSpPr>
          <p:cNvPr id="11" name="Freeform 6"/>
          <p:cNvSpPr>
            <a:spLocks noEditPoints="1"/>
          </p:cNvSpPr>
          <p:nvPr userDrawn="1"/>
        </p:nvSpPr>
        <p:spPr bwMode="auto">
          <a:xfrm>
            <a:off x="478525" y="521790"/>
            <a:ext cx="241956" cy="180319"/>
          </a:xfrm>
          <a:custGeom>
            <a:avLst/>
            <a:gdLst>
              <a:gd name="T0" fmla="*/ 0 w 738"/>
              <a:gd name="T1" fmla="*/ 367 h 550"/>
              <a:gd name="T2" fmla="*/ 324 w 738"/>
              <a:gd name="T3" fmla="*/ 0 h 550"/>
              <a:gd name="T4" fmla="*/ 335 w 738"/>
              <a:gd name="T5" fmla="*/ 31 h 550"/>
              <a:gd name="T6" fmla="*/ 142 w 738"/>
              <a:gd name="T7" fmla="*/ 283 h 550"/>
              <a:gd name="T8" fmla="*/ 312 w 738"/>
              <a:gd name="T9" fmla="*/ 420 h 550"/>
              <a:gd name="T10" fmla="*/ 169 w 738"/>
              <a:gd name="T11" fmla="*/ 550 h 550"/>
              <a:gd name="T12" fmla="*/ 0 w 738"/>
              <a:gd name="T13" fmla="*/ 367 h 550"/>
              <a:gd name="T14" fmla="*/ 402 w 738"/>
              <a:gd name="T15" fmla="*/ 367 h 550"/>
              <a:gd name="T16" fmla="*/ 726 w 738"/>
              <a:gd name="T17" fmla="*/ 0 h 550"/>
              <a:gd name="T18" fmla="*/ 738 w 738"/>
              <a:gd name="T19" fmla="*/ 31 h 550"/>
              <a:gd name="T20" fmla="*/ 544 w 738"/>
              <a:gd name="T21" fmla="*/ 283 h 550"/>
              <a:gd name="T22" fmla="*/ 712 w 738"/>
              <a:gd name="T23" fmla="*/ 420 h 550"/>
              <a:gd name="T24" fmla="*/ 572 w 738"/>
              <a:gd name="T25" fmla="*/ 550 h 550"/>
              <a:gd name="T26" fmla="*/ 402 w 738"/>
              <a:gd name="T27" fmla="*/ 36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8" h="550">
                <a:moveTo>
                  <a:pt x="0" y="367"/>
                </a:moveTo>
                <a:cubicBezTo>
                  <a:pt x="0" y="213"/>
                  <a:pt x="125" y="68"/>
                  <a:pt x="324" y="0"/>
                </a:cubicBezTo>
                <a:cubicBezTo>
                  <a:pt x="335" y="31"/>
                  <a:pt x="335" y="31"/>
                  <a:pt x="335" y="31"/>
                </a:cubicBezTo>
                <a:cubicBezTo>
                  <a:pt x="203" y="90"/>
                  <a:pt x="144" y="185"/>
                  <a:pt x="142" y="283"/>
                </a:cubicBezTo>
                <a:cubicBezTo>
                  <a:pt x="255" y="298"/>
                  <a:pt x="312" y="345"/>
                  <a:pt x="312" y="420"/>
                </a:cubicBezTo>
                <a:cubicBezTo>
                  <a:pt x="312" y="496"/>
                  <a:pt x="250" y="550"/>
                  <a:pt x="169" y="550"/>
                </a:cubicBezTo>
                <a:cubicBezTo>
                  <a:pt x="68" y="550"/>
                  <a:pt x="0" y="468"/>
                  <a:pt x="0" y="367"/>
                </a:cubicBezTo>
                <a:close/>
                <a:moveTo>
                  <a:pt x="402" y="367"/>
                </a:moveTo>
                <a:cubicBezTo>
                  <a:pt x="402" y="213"/>
                  <a:pt x="527" y="68"/>
                  <a:pt x="726" y="0"/>
                </a:cubicBezTo>
                <a:cubicBezTo>
                  <a:pt x="738" y="31"/>
                  <a:pt x="738" y="31"/>
                  <a:pt x="738" y="31"/>
                </a:cubicBezTo>
                <a:cubicBezTo>
                  <a:pt x="605" y="90"/>
                  <a:pt x="546" y="185"/>
                  <a:pt x="544" y="283"/>
                </a:cubicBezTo>
                <a:cubicBezTo>
                  <a:pt x="656" y="298"/>
                  <a:pt x="712" y="345"/>
                  <a:pt x="712" y="420"/>
                </a:cubicBezTo>
                <a:cubicBezTo>
                  <a:pt x="712" y="496"/>
                  <a:pt x="652" y="550"/>
                  <a:pt x="572" y="550"/>
                </a:cubicBezTo>
                <a:cubicBezTo>
                  <a:pt x="468" y="550"/>
                  <a:pt x="402" y="468"/>
                  <a:pt x="402" y="3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15"/>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10" name="Picture Placeholder 9"/>
          <p:cNvSpPr>
            <a:spLocks noGrp="1"/>
          </p:cNvSpPr>
          <p:nvPr>
            <p:ph type="pic" sz="quarter" idx="21"/>
          </p:nvPr>
        </p:nvSpPr>
        <p:spPr>
          <a:xfrm>
            <a:off x="3238500" y="0"/>
            <a:ext cx="5905500" cy="5143500"/>
          </a:xfrm>
        </p:spPr>
        <p:txBody>
          <a:bodyPr/>
          <a:lstStyle/>
          <a:p>
            <a:pPr marL="0" marR="0" lvl="0" indent="0" algn="l" defTabSz="171450" rtl="0" eaLnBrk="0" fontAlgn="auto" latinLnBrk="0" hangingPunct="1">
              <a:lnSpc>
                <a:spcPct val="100000"/>
              </a:lnSpc>
              <a:spcBef>
                <a:spcPts val="1200"/>
              </a:spcBef>
              <a:spcAft>
                <a:spcPts val="0"/>
              </a:spcAft>
              <a:buClrTx/>
              <a:buSzTx/>
              <a:buFont typeface="Verdana" panose="020B0604030504040204" pitchFamily="34" charset="0"/>
              <a:buNone/>
              <a:defRPr/>
            </a:pPr>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1" name="Title 10"/>
          <p:cNvSpPr>
            <a:spLocks noGrp="1"/>
          </p:cNvSpPr>
          <p:nvPr>
            <p:ph type="title"/>
          </p:nvPr>
        </p:nvSpPr>
        <p:spPr>
          <a:xfrm>
            <a:off x="288900" y="243000"/>
            <a:ext cx="2663850" cy="3689634"/>
          </a:xfrm>
        </p:spPr>
        <p:txBody>
          <a:bodyPr lIns="0" rIns="0" bIns="0"/>
          <a:lstStyle/>
          <a:p>
            <a:r>
              <a:rPr lang="en-US" dirty="0"/>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Image 3x text">
    <p:spTree>
      <p:nvGrpSpPr>
        <p:cNvPr id="1" name=""/>
        <p:cNvGrpSpPr/>
        <p:nvPr/>
      </p:nvGrpSpPr>
      <p:grpSpPr>
        <a:xfrm>
          <a:off x="0" y="0"/>
          <a:ext cx="0" cy="0"/>
          <a:chOff x="0" y="0"/>
          <a:chExt cx="0" cy="0"/>
        </a:xfrm>
      </p:grpSpPr>
      <p:sp>
        <p:nvSpPr>
          <p:cNvPr id="10" name="Picture Placeholder 9"/>
          <p:cNvSpPr>
            <a:spLocks noGrp="1"/>
          </p:cNvSpPr>
          <p:nvPr>
            <p:ph type="pic" sz="quarter" idx="21"/>
          </p:nvPr>
        </p:nvSpPr>
        <p:spPr>
          <a:xfrm>
            <a:off x="0" y="1052513"/>
            <a:ext cx="9144000" cy="4090988"/>
          </a:xfrm>
          <a:noFill/>
        </p:spPr>
        <p:txBody>
          <a:bodyPr/>
          <a:lstStyle/>
          <a:p>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bg1"/>
                </a:solidFill>
              </a:defRPr>
            </a:lvl1pP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bg1"/>
                </a:solidFill>
              </a:defRPr>
            </a:lvl1pPr>
          </a:lstStyle>
          <a:p>
            <a:fld id="{BCA4F33B-2A5C-4874-B5D7-74DA77ECCD3C}" type="slidenum">
              <a:rPr lang="en-US" smtClean="0"/>
              <a:t>‹#›</a:t>
            </a:fld>
            <a:endParaRPr lang="en-US"/>
          </a:p>
        </p:txBody>
      </p:sp>
      <p:sp>
        <p:nvSpPr>
          <p:cNvPr id="2" name="Title 1"/>
          <p:cNvSpPr>
            <a:spLocks noGrp="1"/>
          </p:cNvSpPr>
          <p:nvPr>
            <p:ph type="title"/>
          </p:nvPr>
        </p:nvSpPr>
        <p:spPr>
          <a:xfrm>
            <a:off x="288900" y="243001"/>
            <a:ext cx="8568929" cy="380703"/>
          </a:xfrm>
        </p:spPr>
        <p:txBody>
          <a:bodyPr lIns="0" rIns="0" bIns="0"/>
          <a:lstStyle/>
          <a:p>
            <a:r>
              <a:rPr lang="en-US" dirty="0"/>
              <a:t>Click to edit Master title style</a:t>
            </a:r>
          </a:p>
        </p:txBody>
      </p:sp>
      <p:sp>
        <p:nvSpPr>
          <p:cNvPr id="15" name="Text Placeholder 12"/>
          <p:cNvSpPr>
            <a:spLocks noGrp="1"/>
          </p:cNvSpPr>
          <p:nvPr>
            <p:ph type="body" sz="quarter" idx="27" hasCustomPrompt="1"/>
          </p:nvPr>
        </p:nvSpPr>
        <p:spPr>
          <a:xfrm>
            <a:off x="6190060" y="1905000"/>
            <a:ext cx="2666405" cy="2667000"/>
          </a:xfrm>
          <a:solidFill>
            <a:schemeClr val="bg1"/>
          </a:solidFill>
          <a:ln w="25400">
            <a:noFill/>
          </a:ln>
        </p:spPr>
        <p:txBody>
          <a:bodyPr lIns="189000" tIns="180000" rIns="0" bIns="0"/>
          <a:lstStyle>
            <a:lvl1pPr eaLnBrk="1">
              <a:spcAft>
                <a:spcPts val="675"/>
              </a:spcAft>
              <a:defRPr sz="3300" spc="0">
                <a:solidFill>
                  <a:schemeClr val="tx2"/>
                </a:solidFill>
                <a:latin typeface="+mn-lt"/>
              </a:defRPr>
            </a:lvl1pPr>
            <a:lvl2pPr>
              <a:defRPr sz="1200" spc="0">
                <a:solidFill>
                  <a:schemeClr val="tx2"/>
                </a:solidFill>
              </a:defRPr>
            </a:lvl2pPr>
            <a:lvl3pPr>
              <a:defRPr sz="1200" spc="0">
                <a:solidFill>
                  <a:schemeClr val="tx2"/>
                </a:solidFill>
              </a:defRPr>
            </a:lvl3pPr>
            <a:lvl4pPr>
              <a:defRPr sz="1200" spc="0">
                <a:solidFill>
                  <a:schemeClr val="tx2"/>
                </a:solidFill>
              </a:defRPr>
            </a:lvl4pPr>
            <a:lvl5pPr>
              <a:defRPr sz="1200" spc="0">
                <a:solidFill>
                  <a:schemeClr val="tx2"/>
                </a:solidFill>
              </a:defRPr>
            </a:lvl5pPr>
          </a:lstStyle>
          <a:p>
            <a:pPr lvl="0"/>
            <a:r>
              <a:rPr lang="en-US" dirty="0" err="1"/>
              <a:t>Bigtext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12"/>
          <p:cNvSpPr>
            <a:spLocks noGrp="1"/>
          </p:cNvSpPr>
          <p:nvPr>
            <p:ph type="pic" sz="quarter" idx="44"/>
          </p:nvPr>
        </p:nvSpPr>
        <p:spPr>
          <a:xfrm>
            <a:off x="8226883" y="2073134"/>
            <a:ext cx="445500" cy="445500"/>
          </a:xfrm>
          <a:prstGeom prst="ellipse">
            <a:avLst/>
          </a:prstGeom>
          <a:solidFill>
            <a:srgbClr val="D52219"/>
          </a:solidFill>
        </p:spPr>
        <p:txBody>
          <a:bodyPr lIns="0" rIns="0" bIns="0" anchor="ctr" anchorCtr="0"/>
          <a:lstStyle>
            <a:lvl1pPr algn="ctr">
              <a:lnSpc>
                <a:spcPct val="100000"/>
              </a:lnSpc>
              <a:defRPr sz="525" b="0" spc="0">
                <a:latin typeface="+mn-lt"/>
              </a:defRPr>
            </a:lvl1pPr>
          </a:lstStyle>
          <a:p>
            <a:r>
              <a:rPr lang="en-US" dirty="0"/>
              <a:t>Click icon to add picture</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Blue 3x text">
    <p:spTree>
      <p:nvGrpSpPr>
        <p:cNvPr id="1" name=""/>
        <p:cNvGrpSpPr/>
        <p:nvPr/>
      </p:nvGrpSpPr>
      <p:grpSpPr>
        <a:xfrm>
          <a:off x="0" y="0"/>
          <a:ext cx="0" cy="0"/>
          <a:chOff x="0" y="0"/>
          <a:chExt cx="0" cy="0"/>
        </a:xfrm>
      </p:grpSpPr>
      <p:sp>
        <p:nvSpPr>
          <p:cNvPr id="9" name="Rectangle 8"/>
          <p:cNvSpPr/>
          <p:nvPr/>
        </p:nvSpPr>
        <p:spPr>
          <a:xfrm>
            <a:off x="0" y="1052513"/>
            <a:ext cx="9144000" cy="4090988"/>
          </a:xfrm>
          <a:prstGeom prst="rect">
            <a:avLst/>
          </a:prstGeom>
          <a:solidFill>
            <a:srgbClr val="5FF0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US" sz="1015"/>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tx2"/>
                </a:solidFill>
              </a:defRPr>
            </a:lvl1pP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t>‹#›</a:t>
            </a:fld>
            <a:endParaRPr lang="en-US"/>
          </a:p>
        </p:txBody>
      </p:sp>
      <p:sp>
        <p:nvSpPr>
          <p:cNvPr id="2" name="Title 1"/>
          <p:cNvSpPr>
            <a:spLocks noGrp="1"/>
          </p:cNvSpPr>
          <p:nvPr>
            <p:ph type="title"/>
          </p:nvPr>
        </p:nvSpPr>
        <p:spPr>
          <a:xfrm>
            <a:off x="288900" y="243001"/>
            <a:ext cx="8568929" cy="378000"/>
          </a:xfrm>
        </p:spPr>
        <p:txBody>
          <a:bodyPr lIns="0" rIns="0" bIns="0"/>
          <a:lstStyle>
            <a:lvl1pPr>
              <a:defRPr sz="2100" spc="0"/>
            </a:lvl1pPr>
          </a:lstStyle>
          <a:p>
            <a:r>
              <a:rPr lang="en-US" dirty="0"/>
              <a:t>Click to edit Master title style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p:cNvSpPr>
            <a:spLocks noGrp="1"/>
          </p:cNvSpPr>
          <p:nvPr>
            <p:ph type="title"/>
          </p:nvPr>
        </p:nvSpPr>
        <p:spPr>
          <a:xfrm>
            <a:off x="288900" y="1023914"/>
            <a:ext cx="5900763" cy="869317"/>
          </a:xfrm>
        </p:spPr>
        <p:txBody>
          <a:bodyPr lIns="0" rIns="0" bIns="0" anchor="t" anchorCtr="0"/>
          <a:lstStyle>
            <a:lvl1pPr>
              <a:lnSpc>
                <a:spcPct val="92000"/>
              </a:lnSpc>
              <a:defRPr sz="3300" spc="0">
                <a:solidFill>
                  <a:schemeClr val="tx2"/>
                </a:solidFill>
              </a:defRPr>
            </a:lvl1pPr>
          </a:lstStyle>
          <a:p>
            <a:r>
              <a:rPr lang="en-US" dirty="0"/>
              <a:t>Click to edit Master title style</a:t>
            </a:r>
          </a:p>
        </p:txBody>
      </p:sp>
      <p:sp>
        <p:nvSpPr>
          <p:cNvPr id="11" name="Subtitle 2"/>
          <p:cNvSpPr>
            <a:spLocks noGrp="1"/>
          </p:cNvSpPr>
          <p:nvPr>
            <p:ph type="subTitle" idx="1"/>
          </p:nvPr>
        </p:nvSpPr>
        <p:spPr>
          <a:xfrm>
            <a:off x="288900" y="1958120"/>
            <a:ext cx="2664619" cy="694553"/>
          </a:xfrm>
        </p:spPr>
        <p:txBody>
          <a:bodyPr lIns="0" rIns="0" bIns="0"/>
          <a:lstStyle>
            <a:lvl1pPr marL="0" indent="0" algn="l" eaLnBrk="1">
              <a:lnSpc>
                <a:spcPct val="90000"/>
              </a:lnSpc>
              <a:spcBef>
                <a:spcPts val="0"/>
              </a:spcBef>
              <a:buNone/>
              <a:defRPr sz="1125" spc="0">
                <a:solidFill>
                  <a:schemeClr val="tx2"/>
                </a:solidFill>
                <a:latin typeface="+mn-lt"/>
              </a:defRPr>
            </a:lvl1pPr>
            <a:lvl2pPr marL="0" indent="0" algn="l" eaLnBrk="1">
              <a:spcBef>
                <a:spcPts val="1520"/>
              </a:spcBef>
              <a:buNone/>
              <a:defRPr sz="790" spc="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GB" dirty="0"/>
          </a:p>
        </p:txBody>
      </p:sp>
      <p:sp>
        <p:nvSpPr>
          <p:cNvPr id="19" name="Presenter Name"/>
          <p:cNvSpPr>
            <a:spLocks noGrp="1"/>
          </p:cNvSpPr>
          <p:nvPr>
            <p:ph type="body" sz="quarter" idx="18" hasCustomPrompt="1"/>
          </p:nvPr>
        </p:nvSpPr>
        <p:spPr>
          <a:xfrm>
            <a:off x="288901" y="3076460"/>
            <a:ext cx="1935188"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3" name="Footer Placeholder 2"/>
          <p:cNvSpPr>
            <a:spLocks noGrp="1"/>
          </p:cNvSpPr>
          <p:nvPr>
            <p:ph type="ftr" sz="quarter" idx="23"/>
          </p:nvPr>
        </p:nvSpPr>
        <p:spPr>
          <a:xfrm>
            <a:off x="2952451" y="4828510"/>
            <a:ext cx="5902923" cy="136525"/>
          </a:xfrm>
        </p:spPr>
        <p:txBody>
          <a:bodyPr lIns="0" rIns="0" bIns="0" anchor="ctr"/>
          <a:lstStyle>
            <a:lvl1pPr algn="r">
              <a:defRPr/>
            </a:lvl1pPr>
          </a:lstStyle>
          <a:p>
            <a:r>
              <a:rPr lang="en-US"/>
              <a:t>Optional footer</a:t>
            </a:r>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editorial">
    <p:bg>
      <p:bgRef idx="1001">
        <a:schemeClr val="bg2"/>
      </p:bgRef>
    </p:bg>
    <p:spTree>
      <p:nvGrpSpPr>
        <p:cNvPr id="1" name=""/>
        <p:cNvGrpSpPr/>
        <p:nvPr/>
      </p:nvGrpSpPr>
      <p:grpSpPr>
        <a:xfrm>
          <a:off x="0" y="0"/>
          <a:ext cx="0" cy="0"/>
          <a:chOff x="0" y="0"/>
          <a:chExt cx="0" cy="0"/>
        </a:xfrm>
      </p:grpSpPr>
      <p:sp>
        <p:nvSpPr>
          <p:cNvPr id="13" name="solid_bg"/>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p:cNvSpPr>
            <a:spLocks noGrp="1"/>
          </p:cNvSpPr>
          <p:nvPr>
            <p:ph type="title"/>
          </p:nvPr>
        </p:nvSpPr>
        <p:spPr>
          <a:xfrm>
            <a:off x="288900" y="1023914"/>
            <a:ext cx="8568929" cy="2273323"/>
          </a:xfrm>
        </p:spPr>
        <p:txBody>
          <a:bodyPr lIns="0" rIns="0" bIns="0" anchor="t" anchorCtr="0"/>
          <a:lstStyle>
            <a:lvl1pPr>
              <a:lnSpc>
                <a:spcPct val="92000"/>
              </a:lnSpc>
              <a:defRPr sz="3300">
                <a:solidFill>
                  <a:schemeClr val="tx1"/>
                </a:solidFill>
              </a:defRPr>
            </a:lvl1pPr>
          </a:lstStyle>
          <a:p>
            <a:r>
              <a:rPr lang="en-US" dirty="0"/>
              <a:t>Click to edit Master title style</a:t>
            </a:r>
          </a:p>
        </p:txBody>
      </p:sp>
      <p:sp>
        <p:nvSpPr>
          <p:cNvPr id="20" name="Footer Placeholder 8"/>
          <p:cNvSpPr>
            <a:spLocks noGrp="1"/>
          </p:cNvSpPr>
          <p:nvPr>
            <p:ph type="ftr" sz="quarter" idx="19"/>
          </p:nvPr>
        </p:nvSpPr>
        <p:spPr>
          <a:xfrm>
            <a:off x="288900" y="4828510"/>
            <a:ext cx="5902923" cy="136525"/>
          </a:xfrm>
        </p:spPr>
        <p:txBody>
          <a:bodyPr lIns="0" rIns="0" bIns="0" anchor="ctr"/>
          <a:lstStyle/>
          <a:p>
            <a:r>
              <a:rPr lang="en-US"/>
              <a:t>Optional footer</a:t>
            </a:r>
          </a:p>
        </p:txBody>
      </p:sp>
      <p:sp>
        <p:nvSpPr>
          <p:cNvPr id="18" name="Presenter Name"/>
          <p:cNvSpPr>
            <a:spLocks noGrp="1"/>
          </p:cNvSpPr>
          <p:nvPr>
            <p:ph type="body" sz="quarter" idx="18" hasCustomPrompt="1"/>
          </p:nvPr>
        </p:nvSpPr>
        <p:spPr>
          <a:xfrm>
            <a:off x="29104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1" name="circle1"/>
          <p:cNvSpPr>
            <a:spLocks noGrp="1"/>
          </p:cNvSpPr>
          <p:nvPr>
            <p:ph type="body" sz="quarter" idx="20" hasCustomPrompt="1"/>
          </p:nvPr>
        </p:nvSpPr>
        <p:spPr>
          <a:xfrm>
            <a:off x="29104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Arial Black" panose="020B0A04020102020204"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9" name="Straight Connector 8"/>
          <p:cNvCxnSpPr/>
          <p:nvPr/>
        </p:nvCxnSpPr>
        <p:spPr>
          <a:xfrm>
            <a:off x="161448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resenter Name"/>
          <p:cNvSpPr>
            <a:spLocks noGrp="1"/>
          </p:cNvSpPr>
          <p:nvPr>
            <p:ph type="body" sz="quarter" idx="21" hasCustomPrompt="1"/>
          </p:nvPr>
        </p:nvSpPr>
        <p:spPr>
          <a:xfrm>
            <a:off x="1757896"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3" name="circle2"/>
          <p:cNvSpPr>
            <a:spLocks noGrp="1"/>
          </p:cNvSpPr>
          <p:nvPr>
            <p:ph type="body" sz="quarter" idx="22" hasCustomPrompt="1"/>
          </p:nvPr>
        </p:nvSpPr>
        <p:spPr>
          <a:xfrm>
            <a:off x="1757896"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Arial Black" panose="020B0A04020102020204"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cxnSp>
        <p:nvCxnSpPr>
          <p:cNvPr id="24" name="Straight Connector 23"/>
          <p:cNvCxnSpPr/>
          <p:nvPr/>
        </p:nvCxnSpPr>
        <p:spPr>
          <a:xfrm>
            <a:off x="3081338" y="3616278"/>
            <a:ext cx="0" cy="955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resenter Name"/>
          <p:cNvSpPr>
            <a:spLocks noGrp="1"/>
          </p:cNvSpPr>
          <p:nvPr>
            <p:ph type="body" sz="quarter" idx="23" hasCustomPrompt="1"/>
          </p:nvPr>
        </p:nvSpPr>
        <p:spPr>
          <a:xfrm>
            <a:off x="3239033" y="4050000"/>
            <a:ext cx="1262720"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26" name="circle3"/>
          <p:cNvSpPr>
            <a:spLocks noGrp="1"/>
          </p:cNvSpPr>
          <p:nvPr>
            <p:ph type="body" sz="quarter" idx="24" hasCustomPrompt="1"/>
          </p:nvPr>
        </p:nvSpPr>
        <p:spPr>
          <a:xfrm>
            <a:off x="3239033" y="3616278"/>
            <a:ext cx="288900" cy="288900"/>
          </a:xfrm>
          <a:prstGeom prst="ellipse">
            <a:avLst/>
          </a:prstGeom>
          <a:solidFill>
            <a:srgbClr val="D52219"/>
          </a:solidFill>
        </p:spPr>
        <p:txBody>
          <a:bodyPr wrap="square" lIns="0" rIns="0" bIns="0" anchor="ctr" anchorCtr="0">
            <a:noAutofit/>
          </a:bodyPr>
          <a:lstStyle>
            <a:lvl1pPr algn="ctr" eaLnBrk="0">
              <a:spcBef>
                <a:spcPts val="675"/>
              </a:spcBef>
              <a:defRPr sz="900" b="0" spc="0" baseline="0">
                <a:solidFill>
                  <a:schemeClr val="tx1"/>
                </a:solidFill>
                <a:latin typeface="Arial Black" panose="020B0A04020102020204" pitchFamily="34" charset="0"/>
              </a:defRPr>
            </a:lvl1pPr>
            <a:lvl2pPr marL="0" indent="0">
              <a:spcBef>
                <a:spcPts val="0"/>
              </a:spcBef>
              <a:buNone/>
              <a:defRPr sz="675" b="0" baseline="0">
                <a:solidFill>
                  <a:schemeClr val="tx1"/>
                </a:solidFill>
              </a:defRPr>
            </a:lvl2pPr>
            <a:lvl3pPr marL="0" indent="0">
              <a:spcBef>
                <a:spcPts val="0"/>
              </a:spcBef>
              <a:buNone/>
              <a:defRPr>
                <a:solidFill>
                  <a:schemeClr val="tx1">
                    <a:lumMod val="50000"/>
                    <a:lumOff val="50000"/>
                  </a:schemeClr>
                </a:solidFill>
              </a:defRPr>
            </a:lvl3pPr>
          </a:lstStyle>
          <a:p>
            <a:r>
              <a:rPr lang="en-GB" dirty="0"/>
              <a:t>0</a:t>
            </a:r>
          </a:p>
        </p:txBody>
      </p:sp>
      <p:pic>
        <p:nvPicPr>
          <p:cNvPr id="17" name="图片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sp>
        <p:nvSpPr>
          <p:cNvPr id="8" name="Title 4"/>
          <p:cNvSpPr>
            <a:spLocks noGrp="1"/>
          </p:cNvSpPr>
          <p:nvPr>
            <p:ph type="title"/>
          </p:nvPr>
        </p:nvSpPr>
        <p:spPr>
          <a:xfrm>
            <a:off x="288900" y="678656"/>
            <a:ext cx="8568929" cy="869317"/>
          </a:xfrm>
        </p:spPr>
        <p:txBody>
          <a:bodyPr lIns="0" rIns="0" bIns="0" anchor="b" anchorCtr="0"/>
          <a:lstStyle>
            <a:lvl1pPr>
              <a:defRPr sz="4050" spc="0">
                <a:solidFill>
                  <a:schemeClr val="tx1"/>
                </a:solidFill>
              </a:defRPr>
            </a:lvl1pPr>
          </a:lstStyle>
          <a:p>
            <a:r>
              <a:rPr lang="en-US" dirty="0"/>
              <a:t>Click to edit Master title style</a:t>
            </a:r>
          </a:p>
        </p:txBody>
      </p:sp>
      <p:sp>
        <p:nvSpPr>
          <p:cNvPr id="11" name="Subtitle 2"/>
          <p:cNvSpPr>
            <a:spLocks noGrp="1"/>
          </p:cNvSpPr>
          <p:nvPr>
            <p:ph type="subTitle" idx="1"/>
          </p:nvPr>
        </p:nvSpPr>
        <p:spPr>
          <a:xfrm>
            <a:off x="288900" y="1557142"/>
            <a:ext cx="8568929" cy="1241821"/>
          </a:xfrm>
        </p:spPr>
        <p:txBody>
          <a:bodyPr lIns="0" rIns="0" bIns="0"/>
          <a:lstStyle>
            <a:lvl1pPr marL="0" indent="0" algn="l">
              <a:lnSpc>
                <a:spcPct val="90000"/>
              </a:lnSpc>
              <a:spcBef>
                <a:spcPts val="0"/>
              </a:spcBef>
              <a:buNone/>
              <a:defRPr sz="4050" spc="0"/>
            </a:lvl1pPr>
            <a:lvl2pPr marL="0" indent="0" algn="l">
              <a:spcBef>
                <a:spcPts val="1520"/>
              </a:spcBef>
              <a:buNone/>
              <a:defRPr sz="1050" spc="0"/>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GB" dirty="0"/>
          </a:p>
        </p:txBody>
      </p:sp>
      <p:sp>
        <p:nvSpPr>
          <p:cNvPr id="20" name="Footer Placeholder 8"/>
          <p:cNvSpPr>
            <a:spLocks noGrp="1"/>
          </p:cNvSpPr>
          <p:nvPr>
            <p:ph type="ftr" sz="quarter" idx="19"/>
          </p:nvPr>
        </p:nvSpPr>
        <p:spPr>
          <a:xfrm>
            <a:off x="288131" y="4843424"/>
            <a:ext cx="3240000" cy="136525"/>
          </a:xfrm>
        </p:spPr>
        <p:txBody>
          <a:bodyPr lIns="0" rIns="0" bIns="0"/>
          <a:lstStyle>
            <a:lvl1pPr>
              <a:defRPr sz="750"/>
            </a:lvl1pPr>
          </a:lstStyle>
          <a:p>
            <a:r>
              <a:rPr lang="en-US"/>
              <a:t>Optional footer</a:t>
            </a:r>
          </a:p>
        </p:txBody>
      </p:sp>
      <p:sp>
        <p:nvSpPr>
          <p:cNvPr id="19" name="Presenter Name"/>
          <p:cNvSpPr>
            <a:spLocks noGrp="1"/>
          </p:cNvSpPr>
          <p:nvPr>
            <p:ph type="body" sz="quarter" idx="18" hasCustomPrompt="1"/>
          </p:nvPr>
        </p:nvSpPr>
        <p:spPr>
          <a:xfrm>
            <a:off x="292100" y="2850510"/>
            <a:ext cx="2664619" cy="1238890"/>
          </a:xfrm>
        </p:spPr>
        <p:txBody>
          <a:bodyPr wrap="square" lIns="0" rIns="0" bIns="0" anchor="b" anchorCtr="0">
            <a:noAutofit/>
          </a:bodyPr>
          <a:lstStyle>
            <a:lvl1pPr>
              <a:spcBef>
                <a:spcPts val="675"/>
              </a:spcBef>
              <a:defRPr sz="900" b="1" spc="0" baseline="0">
                <a:solidFill>
                  <a:schemeClr val="tx2"/>
                </a:solidFill>
                <a:latin typeface="+mj-lt"/>
              </a:defRPr>
            </a:lvl1pPr>
            <a:lvl2pPr marL="0" indent="0">
              <a:spcBef>
                <a:spcPts val="0"/>
              </a:spcBef>
              <a:buNone/>
              <a:defRPr sz="900" spc="0" baseline="0">
                <a:solidFill>
                  <a:schemeClr val="tx2"/>
                </a:solidFill>
              </a:defRPr>
            </a:lvl2pPr>
          </a:lstStyle>
          <a:p>
            <a:r>
              <a:rPr lang="en-US" dirty="0"/>
              <a:t>Presenter name </a:t>
            </a:r>
          </a:p>
          <a:p>
            <a:pPr lvl="1"/>
            <a:r>
              <a:rPr lang="en-US" dirty="0"/>
              <a:t>Presenter title</a:t>
            </a: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arge quote">
    <p:bg>
      <p:bgRef idx="1001">
        <a:schemeClr val="bg2"/>
      </p:bgRef>
    </p:bg>
    <p:spTree>
      <p:nvGrpSpPr>
        <p:cNvPr id="1" name=""/>
        <p:cNvGrpSpPr/>
        <p:nvPr/>
      </p:nvGrpSpPr>
      <p:grpSpPr>
        <a:xfrm>
          <a:off x="0" y="0"/>
          <a:ext cx="0" cy="0"/>
          <a:chOff x="0" y="0"/>
          <a:chExt cx="0" cy="0"/>
        </a:xfrm>
      </p:grpSpPr>
      <p:sp>
        <p:nvSpPr>
          <p:cNvPr id="10" name="solid_bg"/>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a:xfrm>
            <a:off x="1763115" y="4828510"/>
            <a:ext cx="5902923" cy="136525"/>
          </a:xfrm>
        </p:spPr>
        <p:txBody>
          <a:bodyPr lIns="0" rIns="0" bIns="0" anchor="ctr"/>
          <a:lstStyle/>
          <a:p>
            <a:r>
              <a:rPr lang="en-US"/>
              <a:t>Optional footer</a:t>
            </a:r>
          </a:p>
        </p:txBody>
      </p:sp>
      <p:sp>
        <p:nvSpPr>
          <p:cNvPr id="4" name="Slide Number Placeholder 3"/>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9" name="Text Placeholder 8"/>
          <p:cNvSpPr>
            <a:spLocks noGrp="1"/>
          </p:cNvSpPr>
          <p:nvPr>
            <p:ph type="body" sz="quarter" idx="13"/>
          </p:nvPr>
        </p:nvSpPr>
        <p:spPr>
          <a:xfrm>
            <a:off x="3238499" y="243530"/>
            <a:ext cx="5617369" cy="4328470"/>
          </a:xfrm>
        </p:spPr>
        <p:txBody>
          <a:bodyPr lIns="0" rIns="0" bIns="0"/>
          <a:lstStyle>
            <a:lvl1pPr eaLnBrk="1">
              <a:lnSpc>
                <a:spcPct val="100000"/>
              </a:lnSpc>
              <a:spcBef>
                <a:spcPts val="0"/>
              </a:spcBef>
              <a:defRPr sz="2100" b="0" spc="0">
                <a:solidFill>
                  <a:schemeClr val="tx1"/>
                </a:solidFill>
                <a:latin typeface="+mj-lt"/>
              </a:defRPr>
            </a:lvl1pPr>
            <a:lvl2pPr marL="0" indent="0">
              <a:lnSpc>
                <a:spcPct val="100000"/>
              </a:lnSpc>
              <a:spcBef>
                <a:spcPts val="1015"/>
              </a:spcBef>
              <a:buNone/>
              <a:defRPr sz="1400" b="0" spc="0">
                <a:solidFill>
                  <a:schemeClr val="tx1"/>
                </a:solidFill>
              </a:defRPr>
            </a:lvl2pPr>
            <a:lvl3pPr marL="152400" indent="-152400">
              <a:lnSpc>
                <a:spcPct val="100000"/>
              </a:lnSpc>
              <a:spcBef>
                <a:spcPts val="1015"/>
              </a:spcBef>
              <a:defRPr sz="1400" b="0" spc="0">
                <a:solidFill>
                  <a:schemeClr val="tx1"/>
                </a:solidFill>
              </a:defRPr>
            </a:lvl3pPr>
            <a:lvl4pPr marL="304800" indent="-151765">
              <a:spcBef>
                <a:spcPts val="675"/>
              </a:spcBef>
              <a:defRPr sz="1015" b="0">
                <a:solidFill>
                  <a:schemeClr val="tx1"/>
                </a:solidFill>
              </a:defRPr>
            </a:lvl4pPr>
            <a:lvl5pPr>
              <a:spcBef>
                <a:spcPts val="675"/>
              </a:spcBef>
              <a:defRPr sz="1015" b="0">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12"/>
          <p:cNvSpPr>
            <a:spLocks noGrp="1"/>
          </p:cNvSpPr>
          <p:nvPr>
            <p:ph type="pic" sz="quarter" idx="44"/>
          </p:nvPr>
        </p:nvSpPr>
        <p:spPr>
          <a:xfrm>
            <a:off x="288131" y="288131"/>
            <a:ext cx="640080" cy="640080"/>
          </a:xfrm>
          <a:prstGeom prst="ellipse">
            <a:avLst/>
          </a:prstGeom>
        </p:spPr>
        <p:txBody>
          <a:bodyPr lIns="0" rIns="0" bIns="0" anchor="ctr" anchorCtr="0"/>
          <a:lstStyle>
            <a:lvl1pPr algn="ctr" eaLnBrk="1">
              <a:defRPr sz="600" b="0" spc="0">
                <a:latin typeface="+mn-lt"/>
              </a:defRPr>
            </a:lvl1pPr>
          </a:lstStyle>
          <a:p>
            <a:r>
              <a:rPr lang="en-US" dirty="0"/>
              <a:t>Click icon to add picture</a:t>
            </a:r>
            <a:endParaRPr lang="en-GB" dirty="0"/>
          </a:p>
        </p:txBody>
      </p:sp>
      <p:sp>
        <p:nvSpPr>
          <p:cNvPr id="8" name="Presenter Name"/>
          <p:cNvSpPr>
            <a:spLocks noGrp="1"/>
          </p:cNvSpPr>
          <p:nvPr>
            <p:ph type="body" sz="quarter" idx="18" hasCustomPrompt="1"/>
          </p:nvPr>
        </p:nvSpPr>
        <p:spPr>
          <a:xfrm>
            <a:off x="288130" y="1052513"/>
            <a:ext cx="1472407" cy="648812"/>
          </a:xfrm>
        </p:spPr>
        <p:txBody>
          <a:bodyPr wrap="square" lIns="0" rIns="0" bIns="0" anchor="t" anchorCtr="0">
            <a:noAutofit/>
          </a:bodyPr>
          <a:lstStyle>
            <a:lvl1pPr eaLnBrk="0">
              <a:spcBef>
                <a:spcPts val="0"/>
              </a:spcBef>
              <a:defRPr sz="1000" b="0" spc="0" baseline="0">
                <a:solidFill>
                  <a:schemeClr val="tx1"/>
                </a:solidFill>
                <a:latin typeface="Arial Black" panose="020B0A04020102020204" pitchFamily="34" charset="0"/>
              </a:defRPr>
            </a:lvl1pPr>
            <a:lvl2pPr marL="0" indent="0">
              <a:spcBef>
                <a:spcPts val="0"/>
              </a:spcBef>
              <a:buNone/>
              <a:defRPr sz="1000" b="0" spc="0" baseline="0">
                <a:solidFill>
                  <a:schemeClr val="tx1"/>
                </a:solidFill>
              </a:defRPr>
            </a:lvl2pPr>
            <a:lvl3pPr marL="0" indent="0">
              <a:spcBef>
                <a:spcPts val="0"/>
              </a:spcBef>
              <a:buNone/>
              <a:defRPr sz="590">
                <a:solidFill>
                  <a:schemeClr val="tx1"/>
                </a:solidFill>
              </a:defRPr>
            </a:lvl3pPr>
          </a:lstStyle>
          <a:p>
            <a:r>
              <a:rPr lang="en-US" dirty="0"/>
              <a:t>Name Surname  </a:t>
            </a:r>
          </a:p>
          <a:p>
            <a:pPr lvl="1"/>
            <a:r>
              <a:rPr lang="en-GB" dirty="0"/>
              <a:t>Job title goes here </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Ref idx="1001">
        <a:schemeClr val="bg2"/>
      </p:bgRef>
    </p:bg>
    <p:spTree>
      <p:nvGrpSpPr>
        <p:cNvPr id="1" name=""/>
        <p:cNvGrpSpPr/>
        <p:nvPr/>
      </p:nvGrpSpPr>
      <p:grpSpPr>
        <a:xfrm>
          <a:off x="0" y="0"/>
          <a:ext cx="0" cy="0"/>
          <a:chOff x="0" y="0"/>
          <a:chExt cx="0" cy="0"/>
        </a:xfrm>
      </p:grpSpPr>
      <p:sp>
        <p:nvSpPr>
          <p:cNvPr id="8" name="Title 4"/>
          <p:cNvSpPr>
            <a:spLocks noGrp="1"/>
          </p:cNvSpPr>
          <p:nvPr>
            <p:ph type="title"/>
          </p:nvPr>
        </p:nvSpPr>
        <p:spPr>
          <a:xfrm>
            <a:off x="288900" y="1023914"/>
            <a:ext cx="5900763" cy="869317"/>
          </a:xfrm>
        </p:spPr>
        <p:txBody>
          <a:bodyPr lIns="0" rIns="0" bIns="0" anchor="t" anchorCtr="0"/>
          <a:lstStyle>
            <a:lvl1pPr>
              <a:lnSpc>
                <a:spcPct val="92000"/>
              </a:lnSpc>
              <a:defRPr sz="3200" spc="0">
                <a:solidFill>
                  <a:schemeClr val="tx1"/>
                </a:solidFill>
              </a:defRPr>
            </a:lvl1pPr>
          </a:lstStyle>
          <a:p>
            <a:r>
              <a:rPr lang="en-US" dirty="0"/>
              <a:t>Click to edit Master title style</a:t>
            </a:r>
          </a:p>
        </p:txBody>
      </p:sp>
      <p:sp>
        <p:nvSpPr>
          <p:cNvPr id="11" name="Subtitle 2"/>
          <p:cNvSpPr>
            <a:spLocks noGrp="1"/>
          </p:cNvSpPr>
          <p:nvPr>
            <p:ph type="subTitle" idx="1"/>
          </p:nvPr>
        </p:nvSpPr>
        <p:spPr>
          <a:xfrm>
            <a:off x="288900" y="1958120"/>
            <a:ext cx="5906948" cy="694553"/>
          </a:xfrm>
        </p:spPr>
        <p:txBody>
          <a:bodyPr lIns="0" rIns="0" bIns="0"/>
          <a:lstStyle>
            <a:lvl1pPr marL="0" indent="0" algn="l" eaLnBrk="1">
              <a:lnSpc>
                <a:spcPct val="90000"/>
              </a:lnSpc>
              <a:spcBef>
                <a:spcPts val="0"/>
              </a:spcBef>
              <a:buNone/>
              <a:defRPr sz="3200" spc="0">
                <a:solidFill>
                  <a:schemeClr val="tx1"/>
                </a:solidFill>
                <a:latin typeface="+mn-lt"/>
              </a:defRPr>
            </a:lvl1pPr>
            <a:lvl2pPr marL="0" indent="0" algn="l" eaLnBrk="1">
              <a:spcBef>
                <a:spcPts val="1520"/>
              </a:spcBef>
              <a:buNone/>
              <a:defRPr sz="790" spc="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GB" dirty="0"/>
          </a:p>
        </p:txBody>
      </p:sp>
      <p:sp>
        <p:nvSpPr>
          <p:cNvPr id="19" name="Presenter Name"/>
          <p:cNvSpPr>
            <a:spLocks noGrp="1"/>
          </p:cNvSpPr>
          <p:nvPr>
            <p:ph type="body" sz="quarter" idx="18" hasCustomPrompt="1"/>
          </p:nvPr>
        </p:nvSpPr>
        <p:spPr>
          <a:xfrm>
            <a:off x="288901" y="3076460"/>
            <a:ext cx="1935188"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solidFill>
              </a:defRPr>
            </a:lvl3pPr>
          </a:lstStyle>
          <a:p>
            <a:r>
              <a:rPr lang="en-US" dirty="0"/>
              <a:t>Title here  </a:t>
            </a:r>
          </a:p>
          <a:p>
            <a:pPr lvl="1"/>
            <a:r>
              <a:rPr lang="en-GB" dirty="0"/>
              <a:t>Content description can span over two lines </a:t>
            </a:r>
          </a:p>
          <a:p>
            <a:pPr lvl="2"/>
            <a:r>
              <a:rPr lang="en-GB" dirty="0"/>
              <a:t>Page 00</a:t>
            </a:r>
          </a:p>
        </p:txBody>
      </p:sp>
      <p:sp>
        <p:nvSpPr>
          <p:cNvPr id="3" name="Footer Placeholder 2"/>
          <p:cNvSpPr>
            <a:spLocks noGrp="1"/>
          </p:cNvSpPr>
          <p:nvPr>
            <p:ph type="ftr" sz="quarter" idx="23"/>
          </p:nvPr>
        </p:nvSpPr>
        <p:spPr>
          <a:xfrm>
            <a:off x="2952451" y="4828510"/>
            <a:ext cx="5902923" cy="136525"/>
          </a:xfrm>
        </p:spPr>
        <p:txBody>
          <a:bodyPr lIns="0" rIns="0" bIns="0" anchor="ctr"/>
          <a:lstStyle>
            <a:lvl1pPr algn="r">
              <a:defRPr>
                <a:solidFill>
                  <a:schemeClr val="tx1"/>
                </a:solidFill>
              </a:defRPr>
            </a:lvl1pPr>
          </a:lstStyle>
          <a:p>
            <a:r>
              <a:rPr lang="en-US"/>
              <a:t>Optional footer</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genda/speakers/contents">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9699"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 name="Content Placeholder 1"/>
          <p:cNvSpPr>
            <a:spLocks noGrp="1"/>
          </p:cNvSpPr>
          <p:nvPr>
            <p:ph sz="quarter" idx="13"/>
          </p:nvPr>
        </p:nvSpPr>
        <p:spPr>
          <a:xfrm>
            <a:off x="288900" y="1052512"/>
            <a:ext cx="8562975" cy="2879726"/>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6" name="Slide Number Placeholder 5"/>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1763115" y="4828510"/>
            <a:ext cx="5902923" cy="136525"/>
          </a:xfrm>
        </p:spPr>
        <p:txBody>
          <a:bodyPr lIns="0" rIns="0" bIns="0" anchor="ctr"/>
          <a:lstStyle/>
          <a:p>
            <a:r>
              <a:rPr lang="en-US"/>
              <a:t>Optional footer</a:t>
            </a:r>
          </a:p>
        </p:txBody>
      </p:sp>
      <p:sp>
        <p:nvSpPr>
          <p:cNvPr id="7" name="Slide Number Placeholder 6"/>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1" name="Subtitle 2"/>
          <p:cNvSpPr>
            <a:spLocks noGrp="1"/>
          </p:cNvSpPr>
          <p:nvPr>
            <p:ph type="subTitle" idx="10"/>
          </p:nvPr>
        </p:nvSpPr>
        <p:spPr>
          <a:xfrm>
            <a:off x="288131" y="1020604"/>
            <a:ext cx="2663850" cy="1241821"/>
          </a:xfrm>
        </p:spPr>
        <p:txBody>
          <a:bodyPr lIns="0" rIns="0" bIns="0"/>
          <a:lstStyle>
            <a:lvl1pPr marL="0" indent="0" algn="l" eaLnBrk="1">
              <a:lnSpc>
                <a:spcPct val="100000"/>
              </a:lnSpc>
              <a:spcBef>
                <a:spcPts val="0"/>
              </a:spcBef>
              <a:buNone/>
              <a:defRPr sz="1400" spc="0">
                <a:solidFill>
                  <a:schemeClr val="tx1"/>
                </a:solidFill>
                <a:latin typeface="+mn-lt"/>
              </a:defRPr>
            </a:lvl1pPr>
            <a:lvl2pPr marL="0" indent="0" algn="l">
              <a:spcBef>
                <a:spcPts val="1520"/>
              </a:spcBef>
              <a:buNone/>
              <a:defRPr sz="79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p>
        </p:txBody>
      </p:sp>
      <p:sp>
        <p:nvSpPr>
          <p:cNvPr id="8" name="Title 7"/>
          <p:cNvSpPr>
            <a:spLocks noGrp="1"/>
          </p:cNvSpPr>
          <p:nvPr>
            <p:ph type="title"/>
          </p:nvPr>
        </p:nvSpPr>
        <p:spPr>
          <a:xfrm>
            <a:off x="288900" y="243000"/>
            <a:ext cx="4283100" cy="571499"/>
          </a:xfrm>
        </p:spPr>
        <p:txBody>
          <a:bodyPr lIns="0" rIns="0" bIns="0"/>
          <a:lstStyle/>
          <a:p>
            <a:r>
              <a:rPr lang="en-US" dirty="0"/>
              <a:t>Click to edit Master title style</a:t>
            </a:r>
          </a:p>
        </p:txBody>
      </p:sp>
      <p:sp>
        <p:nvSpPr>
          <p:cNvPr id="9" name="Content Placeholder 1"/>
          <p:cNvSpPr>
            <a:spLocks noGrp="1"/>
          </p:cNvSpPr>
          <p:nvPr>
            <p:ph idx="1"/>
          </p:nvPr>
        </p:nvSpPr>
        <p:spPr>
          <a:xfrm>
            <a:off x="288900" y="2571751"/>
            <a:ext cx="3335337" cy="2000250"/>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Footnote"/>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Footer Placeholder 2"/>
          <p:cNvSpPr>
            <a:spLocks noGrp="1"/>
          </p:cNvSpPr>
          <p:nvPr>
            <p:ph type="ftr" sz="quarter" idx="20"/>
          </p:nvPr>
        </p:nvSpPr>
        <p:spPr>
          <a:xfrm>
            <a:off x="1763115" y="4828510"/>
            <a:ext cx="5902923" cy="136525"/>
          </a:xfrm>
        </p:spPr>
        <p:txBody>
          <a:bodyPr lIns="0" rIns="0" bIns="0" anchor="ctr"/>
          <a:lstStyle/>
          <a:p>
            <a:r>
              <a:rPr lang="en-US"/>
              <a:t>Optional footer</a:t>
            </a:r>
          </a:p>
        </p:txBody>
      </p:sp>
      <p:sp>
        <p:nvSpPr>
          <p:cNvPr id="4" name="Slide Number Placeholder 3"/>
          <p:cNvSpPr>
            <a:spLocks noGrp="1"/>
          </p:cNvSpPr>
          <p:nvPr>
            <p:ph type="sldNum" sz="quarter" idx="21"/>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8568929" cy="2879725"/>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6" name="Title 5"/>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Page">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8568929" cy="2880122"/>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Content Placeholder 1"/>
          <p:cNvSpPr>
            <a:spLocks noGrp="1"/>
          </p:cNvSpPr>
          <p:nvPr>
            <p:ph idx="1"/>
          </p:nvPr>
        </p:nvSpPr>
        <p:spPr>
          <a:xfrm>
            <a:off x="288900" y="1052513"/>
            <a:ext cx="4140994" cy="2879725"/>
          </a:xfrm>
        </p:spPr>
        <p:txBody>
          <a:bodyPr lIns="0" rIns="0" bIns="0" numCol="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2"/>
          <p:cNvSpPr>
            <a:spLocks noGrp="1"/>
          </p:cNvSpPr>
          <p:nvPr>
            <p:ph idx="15"/>
          </p:nvPr>
        </p:nvSpPr>
        <p:spPr>
          <a:xfrm>
            <a:off x="4713175" y="1052513"/>
            <a:ext cx="4140994" cy="2879725"/>
          </a:xfrm>
        </p:spPr>
        <p:txBody>
          <a:bodyPr lIns="0" rIns="0" bIns="0" numCol="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9" name="Footnote"/>
          <p:cNvSpPr>
            <a:spLocks noGrp="1"/>
          </p:cNvSpPr>
          <p:nvPr>
            <p:ph type="body" sz="quarter" idx="1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3" name="Content Placeholder 1"/>
          <p:cNvSpPr>
            <a:spLocks noGrp="1"/>
          </p:cNvSpPr>
          <p:nvPr>
            <p:ph idx="12"/>
          </p:nvPr>
        </p:nvSpPr>
        <p:spPr>
          <a:xfrm>
            <a:off x="288900" y="1273629"/>
            <a:ext cx="4140994" cy="2658609"/>
          </a:xfrm>
        </p:spPr>
        <p:txBody>
          <a:bodyPr lIns="0" rIns="0" bIns="0" numCol="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2"/>
          <p:cNvSpPr>
            <a:spLocks noGrp="1"/>
          </p:cNvSpPr>
          <p:nvPr>
            <p:ph idx="15"/>
          </p:nvPr>
        </p:nvSpPr>
        <p:spPr>
          <a:xfrm>
            <a:off x="4713685" y="1273629"/>
            <a:ext cx="4140994" cy="2658609"/>
          </a:xfrm>
        </p:spPr>
        <p:txBody>
          <a:bodyPr lIns="0" rIns="0" bIns="0" numCol="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Content Title Placeholder 1"/>
          <p:cNvSpPr>
            <a:spLocks noGrp="1"/>
          </p:cNvSpPr>
          <p:nvPr>
            <p:ph type="body" idx="1"/>
          </p:nvPr>
        </p:nvSpPr>
        <p:spPr>
          <a:xfrm>
            <a:off x="288900"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dirty="0"/>
              <a:t>Click to edit Master text styles</a:t>
            </a:r>
          </a:p>
        </p:txBody>
      </p:sp>
      <p:sp>
        <p:nvSpPr>
          <p:cNvPr id="5" name="Content Title Placeholder 2"/>
          <p:cNvSpPr>
            <a:spLocks noGrp="1"/>
          </p:cNvSpPr>
          <p:nvPr>
            <p:ph type="body" sz="quarter" idx="3"/>
          </p:nvPr>
        </p:nvSpPr>
        <p:spPr>
          <a:xfrm>
            <a:off x="4713685" y="829945"/>
            <a:ext cx="4140993" cy="380702"/>
          </a:xfrm>
        </p:spPr>
        <p:txBody>
          <a:bodyPr lIns="0" rIns="0" bIns="0" anchor="b"/>
          <a:lstStyle>
            <a:lvl1pPr marL="0" indent="0" eaLnBrk="0">
              <a:buNone/>
              <a:defRPr sz="14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a:xfrm>
            <a:off x="288900" y="243000"/>
            <a:ext cx="8568929" cy="657953"/>
          </a:xfrm>
        </p:spPr>
        <p:txBody>
          <a:bodyPr lIns="0" rIns="0" bIns="0"/>
          <a:lstStyle/>
          <a:p>
            <a:r>
              <a:rPr lang="en-US" dirty="0"/>
              <a:t>Click to edit Master title style</a:t>
            </a:r>
          </a:p>
        </p:txBody>
      </p:sp>
      <p:sp>
        <p:nvSpPr>
          <p:cNvPr id="11" name="Footer Placeholder 10"/>
          <p:cNvSpPr>
            <a:spLocks noGrp="1"/>
          </p:cNvSpPr>
          <p:nvPr>
            <p:ph type="ftr" sz="quarter" idx="10"/>
          </p:nvPr>
        </p:nvSpPr>
        <p:spPr>
          <a:xfrm>
            <a:off x="1763115" y="4828510"/>
            <a:ext cx="5902923" cy="136525"/>
          </a:xfrm>
        </p:spPr>
        <p:txBody>
          <a:bodyPr lIns="0" rIns="0" bIns="0" anchor="ctr"/>
          <a:lstStyle/>
          <a:p>
            <a:r>
              <a:rPr lang="en-US"/>
              <a:t>Optional footer</a:t>
            </a:r>
          </a:p>
        </p:txBody>
      </p:sp>
      <p:sp>
        <p:nvSpPr>
          <p:cNvPr id="12" name="Slide Number Placeholder 11"/>
          <p:cNvSpPr>
            <a:spLocks noGrp="1"/>
          </p:cNvSpPr>
          <p:nvPr>
            <p:ph type="sldNum" sz="quarter" idx="11"/>
          </p:nvPr>
        </p:nvSpPr>
        <p:spPr>
          <a:xfrm>
            <a:off x="8501452" y="4828510"/>
            <a:ext cx="355607" cy="136525"/>
          </a:xfrm>
        </p:spPr>
        <p:txBody>
          <a:bodyPr lIns="0" rIns="0" bIns="0" anchor="ctr"/>
          <a:lstStyle/>
          <a:p>
            <a:fld id="{BCA4F33B-2A5C-4874-B5D7-74DA77ECCD3C}"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1" name="Footnote"/>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8" name="Table Placeholder 1"/>
          <p:cNvSpPr>
            <a:spLocks noGrp="1"/>
          </p:cNvSpPr>
          <p:nvPr>
            <p:ph type="tbl" sz="quarter" idx="13" hasCustomPrompt="1"/>
          </p:nvPr>
        </p:nvSpPr>
        <p:spPr>
          <a:xfrm>
            <a:off x="288900" y="1052513"/>
            <a:ext cx="8568929" cy="2880122"/>
          </a:xfrm>
        </p:spPr>
        <p:txBody>
          <a:bodyPr lIns="0" rIns="0" bIns="0"/>
          <a:lstStyle>
            <a:lvl1pPr>
              <a:defRPr sz="900" spc="0"/>
            </a:lvl1pPr>
          </a:lstStyle>
          <a:p>
            <a:r>
              <a:rPr lang="en-US" dirty="0"/>
              <a:t>Click box to paste in table from Excel</a:t>
            </a:r>
            <a:endParaRPr lang="en-GB" dirty="0"/>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
        <p:nvSpPr>
          <p:cNvPr id="7" name="Footer Placeholder 6"/>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9" name="Slide Number Placeholder 8"/>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rge">
    <p:spTree>
      <p:nvGrpSpPr>
        <p:cNvPr id="1" name=""/>
        <p:cNvGrpSpPr/>
        <p:nvPr/>
      </p:nvGrpSpPr>
      <p:grpSpPr>
        <a:xfrm>
          <a:off x="0" y="0"/>
          <a:ext cx="0" cy="0"/>
          <a:chOff x="0" y="0"/>
          <a:chExt cx="0" cy="0"/>
        </a:xfrm>
      </p:grpSpPr>
      <p:sp>
        <p:nvSpPr>
          <p:cNvPr id="14"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1" y="1057209"/>
            <a:ext cx="8567738" cy="2875030"/>
          </a:xfrm>
          <a:noFill/>
        </p:spPr>
        <p:txBody>
          <a:bodyPr lIns="0" rIns="0" bIns="0" anchor="ctr" anchorCtr="0"/>
          <a:lstStyle>
            <a:lvl1pPr eaLnBrk="1">
              <a:defRPr sz="1000" b="0" spc="0">
                <a:latin typeface="+mn-lt"/>
              </a:defRPr>
            </a:lvl1pPr>
          </a:lstStyle>
          <a:p>
            <a:pPr lvl="0"/>
            <a:r>
              <a:rPr lang="en-US" dirty="0"/>
              <a:t>Click to edit Master text styles</a:t>
            </a:r>
          </a:p>
        </p:txBody>
      </p:sp>
      <p:sp>
        <p:nvSpPr>
          <p:cNvPr id="11" name="Content Title Placeholder 1"/>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2"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hart small">
    <p:spTree>
      <p:nvGrpSpPr>
        <p:cNvPr id="1" name=""/>
        <p:cNvGrpSpPr/>
        <p:nvPr/>
      </p:nvGrpSpPr>
      <p:grpSpPr>
        <a:xfrm>
          <a:off x="0" y="0"/>
          <a:ext cx="0" cy="0"/>
          <a:chOff x="0" y="0"/>
          <a:chExt cx="0" cy="0"/>
        </a:xfrm>
      </p:grpSpPr>
      <p:sp>
        <p:nvSpPr>
          <p:cNvPr id="16" name="Footnote"/>
          <p:cNvSpPr>
            <a:spLocks noGrp="1"/>
          </p:cNvSpPr>
          <p:nvPr>
            <p:ph type="body" sz="quarter" idx="25"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0" y="1058400"/>
            <a:ext cx="4142184"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3" name="Content Title Placeholder 1"/>
          <p:cNvSpPr>
            <a:spLocks noGrp="1"/>
          </p:cNvSpPr>
          <p:nvPr>
            <p:ph type="body" idx="17"/>
          </p:nvPr>
        </p:nvSpPr>
        <p:spPr>
          <a:xfrm>
            <a:off x="341709" y="1090175"/>
            <a:ext cx="4088606"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23" name="Content Placeholder 2"/>
          <p:cNvSpPr>
            <a:spLocks noGrp="1"/>
          </p:cNvSpPr>
          <p:nvPr>
            <p:ph idx="23"/>
          </p:nvPr>
        </p:nvSpPr>
        <p:spPr>
          <a:xfrm>
            <a:off x="4713684" y="1058400"/>
            <a:ext cx="4142184"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4" name="Content Title Placeholder 2"/>
          <p:cNvSpPr>
            <a:spLocks noGrp="1"/>
          </p:cNvSpPr>
          <p:nvPr>
            <p:ph type="body" idx="24"/>
          </p:nvPr>
        </p:nvSpPr>
        <p:spPr>
          <a:xfrm>
            <a:off x="4765792" y="1090175"/>
            <a:ext cx="4088606"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4" name="Footer Placeholder 3"/>
          <p:cNvSpPr>
            <a:spLocks noGrp="1"/>
          </p:cNvSpPr>
          <p:nvPr>
            <p:ph type="ftr" sz="quarter" idx="27"/>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8"/>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8" name="top_border"/>
          <p:cNvCxnSpPr/>
          <p:nvPr/>
        </p:nvCxnSpPr>
        <p:spPr>
          <a:xfrm>
            <a:off x="288131"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4713684"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Slide">
    <p:bg>
      <p:bgRef idx="1001">
        <a:schemeClr val="bg1"/>
      </p:bgRef>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p:cNvSpPr>
            <a:spLocks noGrp="1"/>
          </p:cNvSpPr>
          <p:nvPr>
            <p:ph type="title"/>
          </p:nvPr>
        </p:nvSpPr>
        <p:spPr>
          <a:xfrm>
            <a:off x="288900" y="1023914"/>
            <a:ext cx="5900763" cy="869317"/>
          </a:xfrm>
        </p:spPr>
        <p:txBody>
          <a:bodyPr lIns="0" rIns="0" bIns="0" anchor="t" anchorCtr="0"/>
          <a:lstStyle>
            <a:lvl1pPr>
              <a:lnSpc>
                <a:spcPct val="92000"/>
              </a:lnSpc>
              <a:defRPr sz="3200" spc="0">
                <a:solidFill>
                  <a:schemeClr val="tx2"/>
                </a:solidFill>
              </a:defRPr>
            </a:lvl1pPr>
          </a:lstStyle>
          <a:p>
            <a:r>
              <a:rPr lang="en-US" dirty="0"/>
              <a:t>Click to edit Master title style</a:t>
            </a:r>
          </a:p>
        </p:txBody>
      </p:sp>
      <p:sp>
        <p:nvSpPr>
          <p:cNvPr id="11" name="Subtitle 2"/>
          <p:cNvSpPr>
            <a:spLocks noGrp="1"/>
          </p:cNvSpPr>
          <p:nvPr>
            <p:ph type="subTitle" idx="1"/>
          </p:nvPr>
        </p:nvSpPr>
        <p:spPr>
          <a:xfrm>
            <a:off x="288900" y="1958120"/>
            <a:ext cx="5899066" cy="694553"/>
          </a:xfrm>
        </p:spPr>
        <p:txBody>
          <a:bodyPr lIns="0" rIns="0" bIns="0"/>
          <a:lstStyle>
            <a:lvl1pPr marL="0" indent="0" algn="l" eaLnBrk="1">
              <a:lnSpc>
                <a:spcPct val="90000"/>
              </a:lnSpc>
              <a:spcBef>
                <a:spcPts val="0"/>
              </a:spcBef>
              <a:buNone/>
              <a:defRPr sz="3200" spc="0">
                <a:solidFill>
                  <a:schemeClr val="tx2"/>
                </a:solidFill>
                <a:latin typeface="+mn-lt"/>
              </a:defRPr>
            </a:lvl1pPr>
            <a:lvl2pPr marL="0" indent="0" algn="l" eaLnBrk="1">
              <a:spcBef>
                <a:spcPts val="1520"/>
              </a:spcBef>
              <a:buNone/>
              <a:defRPr sz="790" spc="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GB" dirty="0"/>
          </a:p>
        </p:txBody>
      </p:sp>
      <p:sp>
        <p:nvSpPr>
          <p:cNvPr id="19" name="Presenter Name"/>
          <p:cNvSpPr>
            <a:spLocks noGrp="1"/>
          </p:cNvSpPr>
          <p:nvPr>
            <p:ph type="body" sz="quarter" idx="18" hasCustomPrompt="1"/>
          </p:nvPr>
        </p:nvSpPr>
        <p:spPr>
          <a:xfrm>
            <a:off x="288901" y="3076460"/>
            <a:ext cx="1935188" cy="648812"/>
          </a:xfrm>
        </p:spPr>
        <p:txBody>
          <a:bodyPr wrap="square" lIns="0" rIns="0" bIns="0" anchor="t" anchorCtr="0">
            <a:noAutofit/>
          </a:bodyPr>
          <a:lstStyle>
            <a:lvl1pPr eaLnBrk="0">
              <a:lnSpc>
                <a:spcPct val="100000"/>
              </a:lnSpc>
              <a:spcBef>
                <a:spcPts val="0"/>
              </a:spcBef>
              <a:defRPr sz="900" b="0" spc="0" baseline="0">
                <a:solidFill>
                  <a:schemeClr val="tx1"/>
                </a:solidFill>
                <a:latin typeface="Arial Black" panose="020B0A04020102020204" pitchFamily="34" charset="0"/>
              </a:defRPr>
            </a:lvl1pPr>
            <a:lvl2pPr marL="0" indent="0">
              <a:lnSpc>
                <a:spcPct val="100000"/>
              </a:lnSpc>
              <a:spcBef>
                <a:spcPts val="0"/>
              </a:spcBef>
              <a:buNone/>
              <a:defRPr sz="900" b="0" spc="0" baseline="0">
                <a:solidFill>
                  <a:schemeClr val="tx1"/>
                </a:solidFill>
              </a:defRPr>
            </a:lvl2pPr>
            <a:lvl3pPr marL="0" indent="0">
              <a:lnSpc>
                <a:spcPct val="100000"/>
              </a:lnSpc>
              <a:spcBef>
                <a:spcPts val="0"/>
              </a:spcBef>
              <a:buNone/>
              <a:defRPr sz="900" spc="0">
                <a:solidFill>
                  <a:schemeClr val="tx1">
                    <a:lumMod val="50000"/>
                    <a:lumOff val="50000"/>
                  </a:schemeClr>
                </a:solidFill>
              </a:defRPr>
            </a:lvl3pPr>
          </a:lstStyle>
          <a:p>
            <a:r>
              <a:rPr lang="en-US" dirty="0"/>
              <a:t>Title here  </a:t>
            </a:r>
          </a:p>
          <a:p>
            <a:pPr lvl="1"/>
            <a:r>
              <a:rPr lang="en-GB" dirty="0"/>
              <a:t>Content description can span over two lines </a:t>
            </a:r>
          </a:p>
          <a:p>
            <a:pPr lvl="2"/>
            <a:r>
              <a:rPr lang="en-GB" dirty="0"/>
              <a:t>Page 00</a:t>
            </a:r>
          </a:p>
        </p:txBody>
      </p:sp>
      <p:sp>
        <p:nvSpPr>
          <p:cNvPr id="3" name="Footer Placeholder 2"/>
          <p:cNvSpPr>
            <a:spLocks noGrp="1"/>
          </p:cNvSpPr>
          <p:nvPr>
            <p:ph type="ftr" sz="quarter" idx="23"/>
          </p:nvPr>
        </p:nvSpPr>
        <p:spPr>
          <a:xfrm>
            <a:off x="2952451" y="4828510"/>
            <a:ext cx="5902923" cy="136525"/>
          </a:xfrm>
        </p:spPr>
        <p:txBody>
          <a:bodyPr lIns="0" rIns="0" bIns="0" anchor="ctr"/>
          <a:lstStyle>
            <a:lvl1pPr algn="r">
              <a:defRPr/>
            </a:lvl1pPr>
          </a:lstStyle>
          <a:p>
            <a:r>
              <a:rPr lang="en-US"/>
              <a:t>Optional footer</a:t>
            </a:r>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Tree>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hart x 2 rows">
    <p:spTree>
      <p:nvGrpSpPr>
        <p:cNvPr id="1" name=""/>
        <p:cNvGrpSpPr/>
        <p:nvPr/>
      </p:nvGrpSpPr>
      <p:grpSpPr>
        <a:xfrm>
          <a:off x="0" y="0"/>
          <a:ext cx="0" cy="0"/>
          <a:chOff x="0" y="0"/>
          <a:chExt cx="0" cy="0"/>
        </a:xfrm>
      </p:grpSpPr>
      <p:sp>
        <p:nvSpPr>
          <p:cNvPr id="15" name="Footnote"/>
          <p:cNvSpPr>
            <a:spLocks noGrp="1"/>
          </p:cNvSpPr>
          <p:nvPr>
            <p:ph type="body" sz="quarter" idx="1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8131" y="1058400"/>
            <a:ext cx="8567100" cy="1346200"/>
          </a:xfrm>
          <a:noFill/>
        </p:spPr>
        <p:txBody>
          <a:bodyPr lIns="0" rIns="0" bIns="0" anchor="ctr" anchorCtr="0"/>
          <a:lstStyle>
            <a:lvl1pPr eaLnBrk="1">
              <a:defRPr sz="1000" b="0" spc="0">
                <a:latin typeface="+mn-lt"/>
              </a:defRPr>
            </a:lvl1pPr>
          </a:lstStyle>
          <a:p>
            <a:pPr lvl="0"/>
            <a:r>
              <a:rPr lang="en-US" dirty="0"/>
              <a:t>Click to edit Master text styles</a:t>
            </a:r>
          </a:p>
        </p:txBody>
      </p:sp>
      <p:sp>
        <p:nvSpPr>
          <p:cNvPr id="12" name="Content Title Placeholder 1"/>
          <p:cNvSpPr>
            <a:spLocks noGrp="1"/>
          </p:cNvSpPr>
          <p:nvPr>
            <p:ph type="body" idx="17"/>
          </p:nvPr>
        </p:nvSpPr>
        <p:spPr>
          <a:xfrm>
            <a:off x="341709" y="1090175"/>
            <a:ext cx="8516120"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14" name="Content Placeholder 2"/>
          <p:cNvSpPr>
            <a:spLocks noGrp="1"/>
          </p:cNvSpPr>
          <p:nvPr>
            <p:ph idx="23"/>
          </p:nvPr>
        </p:nvSpPr>
        <p:spPr>
          <a:xfrm>
            <a:off x="288131" y="2574766"/>
            <a:ext cx="8567100" cy="1346200"/>
          </a:xfrm>
          <a:noFill/>
        </p:spPr>
        <p:txBody>
          <a:bodyPr lIns="0" rIns="0" bIns="0" anchor="ctr" anchorCtr="0"/>
          <a:lstStyle>
            <a:lvl1pPr eaLnBrk="1">
              <a:defRPr sz="1000" b="0" spc="0">
                <a:latin typeface="+mn-lt"/>
              </a:defRPr>
            </a:lvl1pPr>
          </a:lstStyle>
          <a:p>
            <a:pPr lvl="0"/>
            <a:r>
              <a:rPr lang="en-US" dirty="0"/>
              <a:t>Click to edit Master text styles</a:t>
            </a:r>
          </a:p>
        </p:txBody>
      </p:sp>
      <p:sp>
        <p:nvSpPr>
          <p:cNvPr id="13" name="Content Title Placeholder 2"/>
          <p:cNvSpPr>
            <a:spLocks noGrp="1"/>
          </p:cNvSpPr>
          <p:nvPr>
            <p:ph type="body" idx="24"/>
          </p:nvPr>
        </p:nvSpPr>
        <p:spPr>
          <a:xfrm>
            <a:off x="341709" y="2602970"/>
            <a:ext cx="8516120"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4" name="Footer Placeholder 3"/>
          <p:cNvSpPr>
            <a:spLocks noGrp="1"/>
          </p:cNvSpPr>
          <p:nvPr>
            <p:ph type="ftr" sz="quarter" idx="21"/>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19"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1" name="top_border"/>
          <p:cNvCxnSpPr/>
          <p:nvPr/>
        </p:nvCxnSpPr>
        <p:spPr>
          <a:xfrm>
            <a:off x="288131" y="2567841"/>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rt large callout">
    <p:spTree>
      <p:nvGrpSpPr>
        <p:cNvPr id="1" name=""/>
        <p:cNvGrpSpPr/>
        <p:nvPr/>
      </p:nvGrpSpPr>
      <p:grpSpPr>
        <a:xfrm>
          <a:off x="0" y="0"/>
          <a:ext cx="0" cy="0"/>
          <a:chOff x="0" y="0"/>
          <a:chExt cx="0" cy="0"/>
        </a:xfrm>
      </p:grpSpPr>
      <p:sp>
        <p:nvSpPr>
          <p:cNvPr id="15" name="Footnote"/>
          <p:cNvSpPr>
            <a:spLocks noGrp="1"/>
          </p:cNvSpPr>
          <p:nvPr>
            <p:ph type="body" sz="quarter" idx="20"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sz="quarter" idx="13"/>
          </p:nvPr>
        </p:nvSpPr>
        <p:spPr>
          <a:xfrm>
            <a:off x="288130" y="1058400"/>
            <a:ext cx="6126480" cy="2882900"/>
          </a:xfrm>
          <a:noFill/>
        </p:spPr>
        <p:txBody>
          <a:bodyPr lIns="0" rIns="0" bIns="0" anchor="ctr" anchorCtr="0"/>
          <a:lstStyle>
            <a:lvl1pPr eaLnBrk="1">
              <a:defRPr sz="1000" b="0" spc="0">
                <a:latin typeface="+mn-lt"/>
              </a:defRPr>
            </a:lvl1pPr>
          </a:lstStyle>
          <a:p>
            <a:pPr lvl="0"/>
            <a:r>
              <a:rPr lang="en-US" dirty="0"/>
              <a:t>Click to edit Master text styles</a:t>
            </a:r>
          </a:p>
        </p:txBody>
      </p:sp>
      <p:sp>
        <p:nvSpPr>
          <p:cNvPr id="12" name="Content Title Placeholder 1"/>
          <p:cNvSpPr>
            <a:spLocks noGrp="1"/>
          </p:cNvSpPr>
          <p:nvPr>
            <p:ph type="body" idx="17"/>
          </p:nvPr>
        </p:nvSpPr>
        <p:spPr>
          <a:xfrm>
            <a:off x="341709" y="1090175"/>
            <a:ext cx="6072902" cy="184666"/>
          </a:xfrm>
        </p:spPr>
        <p:txBody>
          <a:bodyPr wrap="square"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4" name="Text Placeholder 3"/>
          <p:cNvSpPr>
            <a:spLocks noGrp="1"/>
          </p:cNvSpPr>
          <p:nvPr>
            <p:ph type="body" sz="quarter" idx="18" hasCustomPrompt="1"/>
          </p:nvPr>
        </p:nvSpPr>
        <p:spPr>
          <a:xfrm>
            <a:off x="6746032" y="1045164"/>
            <a:ext cx="2109837" cy="2881313"/>
          </a:xfrm>
        </p:spPr>
        <p:txBody>
          <a:bodyPr lIns="0" rIns="0" bIns="0"/>
          <a:lstStyle>
            <a:lvl1pPr eaLnBrk="1">
              <a:defRPr sz="3200" b="1" spc="0">
                <a:latin typeface="+mj-lt"/>
              </a:defRPr>
            </a:lvl1pPr>
            <a:lvl2pPr eaLnBrk="1">
              <a:defRPr sz="900" spc="0"/>
            </a:lvl2pPr>
            <a:lvl3pPr eaLnBrk="1">
              <a:defRPr sz="900" spc="0"/>
            </a:lvl3pPr>
            <a:lvl4pPr eaLnBrk="1">
              <a:defRPr sz="900" spc="0"/>
            </a:lvl4pPr>
            <a:lvl5pPr eaLnBrk="1">
              <a:defRPr sz="900" spc="0"/>
            </a:lvl5pPr>
          </a:lstStyle>
          <a:p>
            <a:pPr lvl="0"/>
            <a:r>
              <a:rPr lang="en-US" dirty="0"/>
              <a:t>Callout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Footer Placeholder 2"/>
          <p:cNvSpPr>
            <a:spLocks noGrp="1"/>
          </p:cNvSpPr>
          <p:nvPr>
            <p:ph type="ftr" sz="quarter" idx="22"/>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3"/>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14" name="top_border"/>
          <p:cNvCxnSpPr/>
          <p:nvPr/>
        </p:nvCxnSpPr>
        <p:spPr>
          <a:xfrm>
            <a:off x="288131" y="1052513"/>
            <a:ext cx="612648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16" name="Footnote"/>
          <p:cNvSpPr>
            <a:spLocks noGrp="1"/>
          </p:cNvSpPr>
          <p:nvPr>
            <p:ph type="body" sz="quarter" idx="27"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idx="13"/>
          </p:nvPr>
        </p:nvSpPr>
        <p:spPr>
          <a:xfrm>
            <a:off x="289334" y="1066867"/>
            <a:ext cx="2662200"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3" name="Content Title Placeholder 1"/>
          <p:cNvSpPr>
            <a:spLocks noGrp="1"/>
          </p:cNvSpPr>
          <p:nvPr>
            <p:ph type="body" idx="17"/>
          </p:nvPr>
        </p:nvSpPr>
        <p:spPr>
          <a:xfrm>
            <a:off x="341709" y="1090175"/>
            <a:ext cx="2607431"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23" name="Content Placeholder 2"/>
          <p:cNvSpPr>
            <a:spLocks noGrp="1"/>
          </p:cNvSpPr>
          <p:nvPr>
            <p:ph idx="18"/>
          </p:nvPr>
        </p:nvSpPr>
        <p:spPr>
          <a:xfrm>
            <a:off x="3240900" y="1058400"/>
            <a:ext cx="2662200"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4" name="Content Title Placeholder 2"/>
          <p:cNvSpPr>
            <a:spLocks noGrp="1"/>
          </p:cNvSpPr>
          <p:nvPr>
            <p:ph type="body" idx="25"/>
          </p:nvPr>
        </p:nvSpPr>
        <p:spPr>
          <a:xfrm>
            <a:off x="3279892" y="1090175"/>
            <a:ext cx="2607431"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12" name="Content Placeholder 3"/>
          <p:cNvSpPr>
            <a:spLocks noGrp="1"/>
          </p:cNvSpPr>
          <p:nvPr>
            <p:ph idx="20"/>
          </p:nvPr>
        </p:nvSpPr>
        <p:spPr>
          <a:xfrm>
            <a:off x="6194860" y="1058400"/>
            <a:ext cx="2662200"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5" name="Content Title Placeholder 3"/>
          <p:cNvSpPr>
            <a:spLocks noGrp="1"/>
          </p:cNvSpPr>
          <p:nvPr>
            <p:ph type="body" idx="26"/>
          </p:nvPr>
        </p:nvSpPr>
        <p:spPr>
          <a:xfrm>
            <a:off x="6244968" y="1090175"/>
            <a:ext cx="2607431" cy="184666"/>
          </a:xfrm>
        </p:spPr>
        <p:txBody>
          <a:bodyPr lIns="13716" rIns="0" bIns="0">
            <a:spAutoFit/>
          </a:bodyPr>
          <a:lstStyle>
            <a:lvl1pPr eaLnBrk="1">
              <a:spcBef>
                <a:spcPts val="0"/>
              </a:spcBef>
              <a:defRPr sz="1200" b="1" spc="0">
                <a:latin typeface="+mn-lt"/>
              </a:defRPr>
            </a:lvl1pPr>
          </a:lstStyle>
          <a:p>
            <a:pPr lvl="0"/>
            <a:r>
              <a:rPr lang="en-US" dirty="0"/>
              <a:t>Click to edit Master text styles</a:t>
            </a:r>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t>‹#›</a:t>
            </a:fld>
            <a:endParaRPr lang="en-US"/>
          </a:p>
        </p:txBody>
      </p:sp>
      <p:cxnSp>
        <p:nvCxnSpPr>
          <p:cNvPr id="18" name="top_border"/>
          <p:cNvCxnSpPr/>
          <p:nvPr/>
        </p:nvCxnSpPr>
        <p:spPr>
          <a:xfrm>
            <a:off x="288131"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324090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a:t>Click to edit Master title style</a:t>
            </a:r>
          </a:p>
        </p:txBody>
      </p:sp>
      <p:cxnSp>
        <p:nvCxnSpPr>
          <p:cNvPr id="17" name="top_border"/>
          <p:cNvCxnSpPr/>
          <p:nvPr/>
        </p:nvCxnSpPr>
        <p:spPr>
          <a:xfrm>
            <a:off x="6189663"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hart x 4">
    <p:spTree>
      <p:nvGrpSpPr>
        <p:cNvPr id="1" name=""/>
        <p:cNvGrpSpPr/>
        <p:nvPr/>
      </p:nvGrpSpPr>
      <p:grpSpPr>
        <a:xfrm>
          <a:off x="0" y="0"/>
          <a:ext cx="0" cy="0"/>
          <a:chOff x="0" y="0"/>
          <a:chExt cx="0" cy="0"/>
        </a:xfrm>
      </p:grpSpPr>
      <p:sp>
        <p:nvSpPr>
          <p:cNvPr id="25"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 name="Footer Placeholder 3"/>
          <p:cNvSpPr>
            <a:spLocks noGrp="1"/>
          </p:cNvSpPr>
          <p:nvPr>
            <p:ph type="ftr" sz="quarter" idx="2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0" name="Content Placeholder 1"/>
          <p:cNvSpPr>
            <a:spLocks noGrp="1"/>
          </p:cNvSpPr>
          <p:nvPr>
            <p:ph idx="13"/>
          </p:nvPr>
        </p:nvSpPr>
        <p:spPr>
          <a:xfrm>
            <a:off x="291306" y="1058400"/>
            <a:ext cx="2011628"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19" name="Content Title Placeholder 1"/>
          <p:cNvSpPr>
            <a:spLocks noGrp="1"/>
          </p:cNvSpPr>
          <p:nvPr>
            <p:ph type="body" idx="17"/>
          </p:nvPr>
        </p:nvSpPr>
        <p:spPr>
          <a:xfrm>
            <a:off x="341709" y="1090175"/>
            <a:ext cx="1903950"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36" name="Content Placeholder 2"/>
          <p:cNvSpPr>
            <a:spLocks noGrp="1"/>
          </p:cNvSpPr>
          <p:nvPr>
            <p:ph idx="18"/>
          </p:nvPr>
        </p:nvSpPr>
        <p:spPr>
          <a:xfrm>
            <a:off x="2473845" y="1058400"/>
            <a:ext cx="2011628"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20" name="Content Title Placeholder 2"/>
          <p:cNvSpPr>
            <a:spLocks noGrp="1"/>
          </p:cNvSpPr>
          <p:nvPr>
            <p:ph type="body" idx="25"/>
          </p:nvPr>
        </p:nvSpPr>
        <p:spPr>
          <a:xfrm>
            <a:off x="2520133" y="1090175"/>
            <a:ext cx="1903950"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40" name="Content Placeholder 3"/>
          <p:cNvSpPr>
            <a:spLocks noGrp="1"/>
          </p:cNvSpPr>
          <p:nvPr>
            <p:ph idx="20"/>
          </p:nvPr>
        </p:nvSpPr>
        <p:spPr>
          <a:xfrm>
            <a:off x="4656384" y="1058400"/>
            <a:ext cx="2011628"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21" name="Content Title Placeholder 3"/>
          <p:cNvSpPr>
            <a:spLocks noGrp="1"/>
          </p:cNvSpPr>
          <p:nvPr>
            <p:ph type="body" idx="26"/>
          </p:nvPr>
        </p:nvSpPr>
        <p:spPr>
          <a:xfrm>
            <a:off x="4712003" y="1090175"/>
            <a:ext cx="1903950"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18" name="Content Placeholder 4"/>
          <p:cNvSpPr>
            <a:spLocks noGrp="1"/>
          </p:cNvSpPr>
          <p:nvPr>
            <p:ph idx="31"/>
          </p:nvPr>
        </p:nvSpPr>
        <p:spPr>
          <a:xfrm>
            <a:off x="6838924" y="1058400"/>
            <a:ext cx="2011628" cy="2882900"/>
          </a:xfrm>
          <a:noFill/>
        </p:spPr>
        <p:txBody>
          <a:bodyPr lIns="0" rIns="0" bIns="0" anchor="ctr"/>
          <a:lstStyle>
            <a:lvl1pPr eaLnBrk="1">
              <a:defRPr sz="1000" b="0" spc="0">
                <a:latin typeface="+mn-lt"/>
              </a:defRPr>
            </a:lvl1pPr>
          </a:lstStyle>
          <a:p>
            <a:pPr lvl="0"/>
            <a:r>
              <a:rPr lang="en-US" dirty="0"/>
              <a:t>Click to edit Master text styles</a:t>
            </a:r>
          </a:p>
        </p:txBody>
      </p:sp>
      <p:sp>
        <p:nvSpPr>
          <p:cNvPr id="24" name="Content Title Placeholder 4"/>
          <p:cNvSpPr>
            <a:spLocks noGrp="1"/>
          </p:cNvSpPr>
          <p:nvPr>
            <p:ph type="body" idx="32"/>
          </p:nvPr>
        </p:nvSpPr>
        <p:spPr>
          <a:xfrm>
            <a:off x="6910598" y="1090175"/>
            <a:ext cx="1903950"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26" name="top_border"/>
          <p:cNvCxnSpPr/>
          <p:nvPr/>
        </p:nvCxnSpPr>
        <p:spPr>
          <a:xfrm>
            <a:off x="288131"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3" name="top_border"/>
          <p:cNvCxnSpPr/>
          <p:nvPr/>
        </p:nvCxnSpPr>
        <p:spPr>
          <a:xfrm>
            <a:off x="2473845"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5" name="top_border"/>
          <p:cNvCxnSpPr/>
          <p:nvPr/>
        </p:nvCxnSpPr>
        <p:spPr>
          <a:xfrm>
            <a:off x="465638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8" name="top_border"/>
          <p:cNvCxnSpPr/>
          <p:nvPr/>
        </p:nvCxnSpPr>
        <p:spPr>
          <a:xfrm>
            <a:off x="683892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hart x 6 single bg">
    <p:spTree>
      <p:nvGrpSpPr>
        <p:cNvPr id="1" name=""/>
        <p:cNvGrpSpPr/>
        <p:nvPr/>
      </p:nvGrpSpPr>
      <p:grpSpPr>
        <a:xfrm>
          <a:off x="0" y="0"/>
          <a:ext cx="0" cy="0"/>
          <a:chOff x="0" y="0"/>
          <a:chExt cx="0" cy="0"/>
        </a:xfrm>
      </p:grpSpPr>
      <p:sp>
        <p:nvSpPr>
          <p:cNvPr id="23" name="Footnote"/>
          <p:cNvSpPr>
            <a:spLocks noGrp="1"/>
          </p:cNvSpPr>
          <p:nvPr>
            <p:ph type="body" sz="quarter" idx="3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9" name="Content Placeholder 1"/>
          <p:cNvSpPr>
            <a:spLocks noGrp="1"/>
          </p:cNvSpPr>
          <p:nvPr>
            <p:ph sz="quarter" idx="13"/>
          </p:nvPr>
        </p:nvSpPr>
        <p:spPr>
          <a:xfrm>
            <a:off x="288131" y="1258279"/>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41" name="Content Title Placeholder 1"/>
          <p:cNvSpPr>
            <a:spLocks noGrp="1"/>
          </p:cNvSpPr>
          <p:nvPr>
            <p:ph type="body" idx="17"/>
          </p:nvPr>
        </p:nvSpPr>
        <p:spPr>
          <a:xfrm>
            <a:off x="341709" y="1090175"/>
            <a:ext cx="1950188"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19" name="Content Placeholder 2"/>
          <p:cNvSpPr>
            <a:spLocks noGrp="1"/>
          </p:cNvSpPr>
          <p:nvPr>
            <p:ph sz="quarter" idx="18"/>
          </p:nvPr>
        </p:nvSpPr>
        <p:spPr>
          <a:xfrm>
            <a:off x="2470795" y="1258279"/>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42" name="Content Title Placeholder 2"/>
          <p:cNvSpPr>
            <a:spLocks noGrp="1"/>
          </p:cNvSpPr>
          <p:nvPr>
            <p:ph type="body" idx="36"/>
          </p:nvPr>
        </p:nvSpPr>
        <p:spPr>
          <a:xfrm>
            <a:off x="2518840" y="1090175"/>
            <a:ext cx="1950188"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21" name="Content Placeholder 3"/>
          <p:cNvSpPr>
            <a:spLocks noGrp="1"/>
          </p:cNvSpPr>
          <p:nvPr>
            <p:ph sz="quarter" idx="20"/>
          </p:nvPr>
        </p:nvSpPr>
        <p:spPr>
          <a:xfrm>
            <a:off x="4653460" y="1258279"/>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43" name="Content Title Placeholder 3"/>
          <p:cNvSpPr>
            <a:spLocks noGrp="1"/>
          </p:cNvSpPr>
          <p:nvPr>
            <p:ph type="body" idx="37"/>
          </p:nvPr>
        </p:nvSpPr>
        <p:spPr>
          <a:xfrm>
            <a:off x="4701505" y="1090175"/>
            <a:ext cx="1950188" cy="181811"/>
          </a:xfrm>
        </p:spPr>
        <p:txBody>
          <a:bodyPr lIns="13716" rIns="0" bIns="0">
            <a:noAutofit/>
          </a:bodyPr>
          <a:lstStyle>
            <a:lvl1pPr eaLnBrk="1">
              <a:spcBef>
                <a:spcPts val="0"/>
              </a:spcBef>
              <a:defRPr sz="1000" b="1" spc="0">
                <a:latin typeface="+mn-lt"/>
              </a:defRPr>
            </a:lvl1pPr>
          </a:lstStyle>
          <a:p>
            <a:pPr lvl="0"/>
            <a:r>
              <a:rPr lang="en-US" dirty="0"/>
              <a:t>Click to edit Master text styles</a:t>
            </a:r>
          </a:p>
        </p:txBody>
      </p:sp>
      <p:sp>
        <p:nvSpPr>
          <p:cNvPr id="25" name="Content Placeholder 4"/>
          <p:cNvSpPr>
            <a:spLocks noGrp="1"/>
          </p:cNvSpPr>
          <p:nvPr>
            <p:ph sz="quarter" idx="42"/>
          </p:nvPr>
        </p:nvSpPr>
        <p:spPr>
          <a:xfrm>
            <a:off x="6836124" y="1258279"/>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36" name="Content Title Placeholder 4"/>
          <p:cNvSpPr>
            <a:spLocks noGrp="1"/>
          </p:cNvSpPr>
          <p:nvPr>
            <p:ph type="body" sz="quarter" idx="31"/>
          </p:nvPr>
        </p:nvSpPr>
        <p:spPr>
          <a:xfrm>
            <a:off x="6884168" y="1090175"/>
            <a:ext cx="1950188" cy="182880"/>
          </a:xfrm>
        </p:spPr>
        <p:txBody>
          <a:bodyPr lIns="0" rIns="0" bIns="0"/>
          <a:lstStyle>
            <a:lvl1pPr eaLnBrk="1">
              <a:spcBef>
                <a:spcPts val="0"/>
              </a:spcBef>
              <a:defRPr sz="1000" b="1" spc="0">
                <a:latin typeface="+mn-lt"/>
              </a:defRPr>
            </a:lvl1pPr>
          </a:lstStyle>
          <a:p>
            <a:pPr lvl="0"/>
            <a:r>
              <a:rPr lang="en-US" dirty="0"/>
              <a:t>Click to edit Master text styles</a:t>
            </a:r>
          </a:p>
        </p:txBody>
      </p:sp>
      <p:sp>
        <p:nvSpPr>
          <p:cNvPr id="26" name="Content Placeholder 5"/>
          <p:cNvSpPr>
            <a:spLocks noGrp="1"/>
          </p:cNvSpPr>
          <p:nvPr>
            <p:ph sz="quarter" idx="25"/>
          </p:nvPr>
        </p:nvSpPr>
        <p:spPr>
          <a:xfrm>
            <a:off x="288131" y="2822786"/>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27" name="Content Placeholder 6"/>
          <p:cNvSpPr>
            <a:spLocks noGrp="1"/>
          </p:cNvSpPr>
          <p:nvPr>
            <p:ph sz="quarter" idx="26"/>
          </p:nvPr>
        </p:nvSpPr>
        <p:spPr>
          <a:xfrm>
            <a:off x="2470795" y="2822786"/>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28" name="Content Placeholder 7"/>
          <p:cNvSpPr>
            <a:spLocks noGrp="1"/>
          </p:cNvSpPr>
          <p:nvPr>
            <p:ph sz="quarter" idx="27"/>
          </p:nvPr>
        </p:nvSpPr>
        <p:spPr>
          <a:xfrm>
            <a:off x="4653460" y="2822786"/>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29" name="Content Placeholder 8"/>
          <p:cNvSpPr>
            <a:spLocks noGrp="1"/>
          </p:cNvSpPr>
          <p:nvPr>
            <p:ph sz="quarter" idx="43"/>
          </p:nvPr>
        </p:nvSpPr>
        <p:spPr>
          <a:xfrm>
            <a:off x="6836124" y="2822786"/>
            <a:ext cx="2011680" cy="1440180"/>
          </a:xfrm>
        </p:spPr>
        <p:txBody>
          <a:bodyPr lIns="0" rIns="0" bIns="0" anchor="ctr"/>
          <a:lstStyle>
            <a:lvl1pPr eaLnBrk="1">
              <a:defRPr sz="1000" b="0" spc="0">
                <a:latin typeface="+mn-lt"/>
              </a:defRPr>
            </a:lvl1pPr>
          </a:lstStyle>
          <a:p>
            <a:pPr lvl="0"/>
            <a:r>
              <a:rPr lang="en-US" dirty="0"/>
              <a:t>Click to edit Master text styles</a:t>
            </a:r>
          </a:p>
        </p:txBody>
      </p:sp>
      <p:sp>
        <p:nvSpPr>
          <p:cNvPr id="6" name="Footer Placeholder 5"/>
          <p:cNvSpPr>
            <a:spLocks noGrp="1"/>
          </p:cNvSpPr>
          <p:nvPr>
            <p:ph type="ftr" sz="quarter" idx="40"/>
          </p:nvPr>
        </p:nvSpPr>
        <p:spPr>
          <a:xfrm>
            <a:off x="1763115" y="4828510"/>
            <a:ext cx="5902923" cy="136525"/>
          </a:xfrm>
        </p:spPr>
        <p:txBody>
          <a:bodyPr lIns="0" rIns="0" bIns="0" anchor="ctr"/>
          <a:lstStyle/>
          <a:p>
            <a:r>
              <a:rPr lang="en-US"/>
              <a:t>Optional footer</a:t>
            </a:r>
          </a:p>
        </p:txBody>
      </p:sp>
      <p:sp>
        <p:nvSpPr>
          <p:cNvPr id="8" name="Slide Number Placeholder 7"/>
          <p:cNvSpPr>
            <a:spLocks noGrp="1"/>
          </p:cNvSpPr>
          <p:nvPr>
            <p:ph type="sldNum" sz="quarter" idx="41"/>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30"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hart x 8">
    <p:spTree>
      <p:nvGrpSpPr>
        <p:cNvPr id="1" name=""/>
        <p:cNvGrpSpPr/>
        <p:nvPr/>
      </p:nvGrpSpPr>
      <p:grpSpPr>
        <a:xfrm>
          <a:off x="0" y="0"/>
          <a:ext cx="0" cy="0"/>
          <a:chOff x="0" y="0"/>
          <a:chExt cx="0" cy="0"/>
        </a:xfrm>
      </p:grpSpPr>
      <p:sp>
        <p:nvSpPr>
          <p:cNvPr id="38" name="Footnote"/>
          <p:cNvSpPr>
            <a:spLocks noGrp="1"/>
          </p:cNvSpPr>
          <p:nvPr>
            <p:ph type="body" sz="quarter" idx="66"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0" name="Content Placeholder 1"/>
          <p:cNvSpPr>
            <a:spLocks noGrp="1"/>
          </p:cNvSpPr>
          <p:nvPr>
            <p:ph sz="quarter" idx="13"/>
          </p:nvPr>
        </p:nvSpPr>
        <p:spPr>
          <a:xfrm>
            <a:off x="288131" y="1058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13" name="Content Title Placeholder 1"/>
          <p:cNvSpPr>
            <a:spLocks noGrp="1"/>
          </p:cNvSpPr>
          <p:nvPr>
            <p:ph type="body" idx="17"/>
          </p:nvPr>
        </p:nvSpPr>
        <p:spPr>
          <a:xfrm>
            <a:off x="288131" y="1055700"/>
            <a:ext cx="1634288"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20" name="Content Placeholder 2"/>
          <p:cNvSpPr>
            <a:spLocks noGrp="1"/>
          </p:cNvSpPr>
          <p:nvPr>
            <p:ph sz="quarter" idx="51"/>
          </p:nvPr>
        </p:nvSpPr>
        <p:spPr>
          <a:xfrm>
            <a:off x="2208649" y="1058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21" name="Content Title Placeholder 2"/>
          <p:cNvSpPr>
            <a:spLocks noGrp="1"/>
          </p:cNvSpPr>
          <p:nvPr>
            <p:ph type="body" idx="52"/>
          </p:nvPr>
        </p:nvSpPr>
        <p:spPr>
          <a:xfrm>
            <a:off x="2211451" y="1055700"/>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24" name="Content Placeholder 3"/>
          <p:cNvSpPr>
            <a:spLocks noGrp="1"/>
          </p:cNvSpPr>
          <p:nvPr>
            <p:ph sz="quarter" idx="53"/>
          </p:nvPr>
        </p:nvSpPr>
        <p:spPr>
          <a:xfrm>
            <a:off x="4125857" y="1058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25" name="Content Title Placeholder 3"/>
          <p:cNvSpPr>
            <a:spLocks noGrp="1"/>
          </p:cNvSpPr>
          <p:nvPr>
            <p:ph type="body" idx="54"/>
          </p:nvPr>
        </p:nvSpPr>
        <p:spPr>
          <a:xfrm>
            <a:off x="4128658" y="1055700"/>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28" name="Content Placeholder 4"/>
          <p:cNvSpPr>
            <a:spLocks noGrp="1"/>
          </p:cNvSpPr>
          <p:nvPr>
            <p:ph sz="quarter" idx="55"/>
          </p:nvPr>
        </p:nvSpPr>
        <p:spPr>
          <a:xfrm>
            <a:off x="6034887" y="1058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29" name="Content Title Placeholder 4"/>
          <p:cNvSpPr>
            <a:spLocks noGrp="1"/>
          </p:cNvSpPr>
          <p:nvPr>
            <p:ph type="body" idx="56"/>
          </p:nvPr>
        </p:nvSpPr>
        <p:spPr>
          <a:xfrm>
            <a:off x="6040489" y="1055700"/>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32" name="Content Placeholder 5"/>
          <p:cNvSpPr>
            <a:spLocks noGrp="1"/>
          </p:cNvSpPr>
          <p:nvPr>
            <p:ph sz="quarter" idx="57"/>
          </p:nvPr>
        </p:nvSpPr>
        <p:spPr>
          <a:xfrm>
            <a:off x="288131" y="2570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33" name="Content Title Placeholder 5"/>
          <p:cNvSpPr>
            <a:spLocks noGrp="1"/>
          </p:cNvSpPr>
          <p:nvPr>
            <p:ph type="body" idx="58"/>
          </p:nvPr>
        </p:nvSpPr>
        <p:spPr>
          <a:xfrm>
            <a:off x="288132" y="2567037"/>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36" name="Content Placeholder 6"/>
          <p:cNvSpPr>
            <a:spLocks noGrp="1"/>
          </p:cNvSpPr>
          <p:nvPr>
            <p:ph sz="quarter" idx="59"/>
          </p:nvPr>
        </p:nvSpPr>
        <p:spPr>
          <a:xfrm>
            <a:off x="2208649" y="2570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37" name="Content Title Placeholder 6"/>
          <p:cNvSpPr>
            <a:spLocks noGrp="1"/>
          </p:cNvSpPr>
          <p:nvPr>
            <p:ph type="body" idx="60"/>
          </p:nvPr>
        </p:nvSpPr>
        <p:spPr>
          <a:xfrm>
            <a:off x="2211451" y="2567037"/>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41" name="Content Placeholder 7"/>
          <p:cNvSpPr>
            <a:spLocks noGrp="1"/>
          </p:cNvSpPr>
          <p:nvPr>
            <p:ph sz="quarter" idx="61"/>
          </p:nvPr>
        </p:nvSpPr>
        <p:spPr>
          <a:xfrm>
            <a:off x="4125857" y="2570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43" name="Content Title Placeholder 7"/>
          <p:cNvSpPr>
            <a:spLocks noGrp="1"/>
          </p:cNvSpPr>
          <p:nvPr>
            <p:ph type="body" idx="62"/>
          </p:nvPr>
        </p:nvSpPr>
        <p:spPr>
          <a:xfrm>
            <a:off x="4128658" y="2567037"/>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47" name="Content Placeholder 8"/>
          <p:cNvSpPr>
            <a:spLocks noGrp="1"/>
          </p:cNvSpPr>
          <p:nvPr>
            <p:ph sz="quarter" idx="63"/>
          </p:nvPr>
        </p:nvSpPr>
        <p:spPr>
          <a:xfrm>
            <a:off x="6034887" y="2570400"/>
            <a:ext cx="1625600" cy="1371600"/>
          </a:xfrm>
          <a:noFill/>
        </p:spPr>
        <p:txBody>
          <a:bodyPr lIns="0" rIns="0" bIns="0" anchor="ctr"/>
          <a:lstStyle>
            <a:lvl1pPr eaLnBrk="1">
              <a:defRPr sz="1000" b="0" spc="0">
                <a:latin typeface="+mn-lt"/>
              </a:defRPr>
            </a:lvl1pPr>
          </a:lstStyle>
          <a:p>
            <a:pPr lvl="0"/>
            <a:r>
              <a:rPr lang="en-US" dirty="0"/>
              <a:t>Click to edit Master text styles</a:t>
            </a:r>
          </a:p>
        </p:txBody>
      </p:sp>
      <p:sp>
        <p:nvSpPr>
          <p:cNvPr id="49" name="Content Title Placeholder 8"/>
          <p:cNvSpPr>
            <a:spLocks noGrp="1"/>
          </p:cNvSpPr>
          <p:nvPr>
            <p:ph type="body" idx="64"/>
          </p:nvPr>
        </p:nvSpPr>
        <p:spPr>
          <a:xfrm>
            <a:off x="6040489" y="2567037"/>
            <a:ext cx="1619999" cy="181811"/>
          </a:xfrm>
        </p:spPr>
        <p:txBody>
          <a:bodyPr lIns="13716" rIns="0" bIns="0">
            <a:noAutofit/>
          </a:bodyPr>
          <a:lstStyle>
            <a:lvl1pPr eaLnBrk="1">
              <a:spcBef>
                <a:spcPts val="0"/>
              </a:spcBef>
              <a:defRPr sz="800" b="1" spc="0">
                <a:latin typeface="+mn-lt"/>
              </a:defRPr>
            </a:lvl1pPr>
          </a:lstStyle>
          <a:p>
            <a:pPr lvl="0"/>
            <a:r>
              <a:rPr lang="en-US" dirty="0"/>
              <a:t>Click to edit Master text styles</a:t>
            </a:r>
          </a:p>
        </p:txBody>
      </p:sp>
      <p:sp>
        <p:nvSpPr>
          <p:cNvPr id="5" name="Footer Placeholder 4"/>
          <p:cNvSpPr>
            <a:spLocks noGrp="1"/>
          </p:cNvSpPr>
          <p:nvPr>
            <p:ph type="ftr" sz="quarter" idx="68"/>
          </p:nvPr>
        </p:nvSpPr>
        <p:spPr>
          <a:xfrm>
            <a:off x="1763115" y="4828510"/>
            <a:ext cx="5902923" cy="136525"/>
          </a:xfrm>
        </p:spPr>
        <p:txBody>
          <a:bodyPr lIns="0" rIns="0" bIns="0" anchor="ctr"/>
          <a:lstStyle/>
          <a:p>
            <a:r>
              <a:rPr lang="en-US"/>
              <a:t>Optional footer</a:t>
            </a:r>
          </a:p>
        </p:txBody>
      </p:sp>
      <p:sp>
        <p:nvSpPr>
          <p:cNvPr id="6" name="Slide Number Placeholder 5"/>
          <p:cNvSpPr>
            <a:spLocks noGrp="1"/>
          </p:cNvSpPr>
          <p:nvPr>
            <p:ph type="sldNum" sz="quarter" idx="69"/>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cxnSp>
        <p:nvCxnSpPr>
          <p:cNvPr id="45" name="top_border"/>
          <p:cNvCxnSpPr/>
          <p:nvPr/>
        </p:nvCxnSpPr>
        <p:spPr>
          <a:xfrm>
            <a:off x="28813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0" name="top_border"/>
          <p:cNvCxnSpPr/>
          <p:nvPr/>
        </p:nvCxnSpPr>
        <p:spPr>
          <a:xfrm>
            <a:off x="221145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1" name="top_border"/>
          <p:cNvCxnSpPr/>
          <p:nvPr/>
        </p:nvCxnSpPr>
        <p:spPr>
          <a:xfrm>
            <a:off x="4128658"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p:cNvCxnSpPr/>
          <p:nvPr/>
        </p:nvCxnSpPr>
        <p:spPr>
          <a:xfrm>
            <a:off x="6040489"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8" name="top_border"/>
          <p:cNvCxnSpPr/>
          <p:nvPr/>
        </p:nvCxnSpPr>
        <p:spPr>
          <a:xfrm>
            <a:off x="28813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9" name="top_border"/>
          <p:cNvCxnSpPr/>
          <p:nvPr/>
        </p:nvCxnSpPr>
        <p:spPr>
          <a:xfrm>
            <a:off x="221145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0" name="top_border"/>
          <p:cNvCxnSpPr/>
          <p:nvPr/>
        </p:nvCxnSpPr>
        <p:spPr>
          <a:xfrm>
            <a:off x="4128658"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1" name="top_border"/>
          <p:cNvCxnSpPr/>
          <p:nvPr/>
        </p:nvCxnSpPr>
        <p:spPr>
          <a:xfrm>
            <a:off x="6040489"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ography six up">
    <p:spTree>
      <p:nvGrpSpPr>
        <p:cNvPr id="1" name=""/>
        <p:cNvGrpSpPr/>
        <p:nvPr/>
      </p:nvGrpSpPr>
      <p:grpSpPr>
        <a:xfrm>
          <a:off x="0" y="0"/>
          <a:ext cx="0" cy="0"/>
          <a:chOff x="0" y="0"/>
          <a:chExt cx="0" cy="0"/>
        </a:xfrm>
      </p:grpSpPr>
      <p:sp>
        <p:nvSpPr>
          <p:cNvPr id="18"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2" name="Text Placeholder 1"/>
          <p:cNvSpPr>
            <a:spLocks noGrp="1"/>
          </p:cNvSpPr>
          <p:nvPr>
            <p:ph type="body" sz="quarter" idx="45"/>
          </p:nvPr>
        </p:nvSpPr>
        <p:spPr>
          <a:xfrm>
            <a:off x="288900"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1" name="Picture Placeholder 1"/>
          <p:cNvSpPr>
            <a:spLocks noGrp="1"/>
          </p:cNvSpPr>
          <p:nvPr>
            <p:ph type="pic" sz="quarter" idx="44"/>
          </p:nvPr>
        </p:nvSpPr>
        <p:spPr>
          <a:xfrm>
            <a:off x="288900"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40" name="Text Placeholder 2"/>
          <p:cNvSpPr>
            <a:spLocks noGrp="1"/>
          </p:cNvSpPr>
          <p:nvPr>
            <p:ph type="body" sz="quarter" idx="43"/>
          </p:nvPr>
        </p:nvSpPr>
        <p:spPr>
          <a:xfrm>
            <a:off x="1764392"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9" name="Picture Placeholder 2"/>
          <p:cNvSpPr>
            <a:spLocks noGrp="1"/>
          </p:cNvSpPr>
          <p:nvPr>
            <p:ph type="pic" sz="quarter" idx="42"/>
          </p:nvPr>
        </p:nvSpPr>
        <p:spPr>
          <a:xfrm>
            <a:off x="1764392"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38" name="Text Placeholder 3"/>
          <p:cNvSpPr>
            <a:spLocks noGrp="1"/>
          </p:cNvSpPr>
          <p:nvPr>
            <p:ph type="body" sz="quarter" idx="41"/>
          </p:nvPr>
        </p:nvSpPr>
        <p:spPr>
          <a:xfrm>
            <a:off x="3239883"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7" name="Picture Placeholder 3"/>
          <p:cNvSpPr>
            <a:spLocks noGrp="1"/>
          </p:cNvSpPr>
          <p:nvPr>
            <p:ph type="pic" sz="quarter" idx="40"/>
          </p:nvPr>
        </p:nvSpPr>
        <p:spPr>
          <a:xfrm>
            <a:off x="3239883"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34" name="Text Placeholder 4"/>
          <p:cNvSpPr>
            <a:spLocks noGrp="1"/>
          </p:cNvSpPr>
          <p:nvPr>
            <p:ph type="body" sz="quarter" idx="39"/>
          </p:nvPr>
        </p:nvSpPr>
        <p:spPr>
          <a:xfrm>
            <a:off x="4715374"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3" name="Picture Placeholder 4"/>
          <p:cNvSpPr>
            <a:spLocks noGrp="1"/>
          </p:cNvSpPr>
          <p:nvPr>
            <p:ph type="pic" sz="quarter" idx="38"/>
          </p:nvPr>
        </p:nvSpPr>
        <p:spPr>
          <a:xfrm>
            <a:off x="4715374"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31" name="Text Placeholder 5"/>
          <p:cNvSpPr>
            <a:spLocks noGrp="1"/>
          </p:cNvSpPr>
          <p:nvPr>
            <p:ph type="body" sz="quarter" idx="37"/>
          </p:nvPr>
        </p:nvSpPr>
        <p:spPr>
          <a:xfrm>
            <a:off x="6190866"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Picture Placeholder 5"/>
          <p:cNvSpPr>
            <a:spLocks noGrp="1"/>
          </p:cNvSpPr>
          <p:nvPr>
            <p:ph type="pic" sz="quarter" idx="36"/>
          </p:nvPr>
        </p:nvSpPr>
        <p:spPr>
          <a:xfrm>
            <a:off x="6190866"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23" name="Text Placeholder 6"/>
          <p:cNvSpPr>
            <a:spLocks noGrp="1"/>
          </p:cNvSpPr>
          <p:nvPr>
            <p:ph type="body" sz="quarter" idx="29"/>
          </p:nvPr>
        </p:nvSpPr>
        <p:spPr>
          <a:xfrm>
            <a:off x="7666358" y="2157769"/>
            <a:ext cx="1190700" cy="1774866"/>
          </a:xfrm>
        </p:spPr>
        <p:txBody>
          <a:bodyPr lIns="0" rIns="0" bIns="0"/>
          <a:lstStyle>
            <a:lvl1pPr eaLnBrk="0">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Picture Placeholder 6"/>
          <p:cNvSpPr>
            <a:spLocks noGrp="1"/>
          </p:cNvSpPr>
          <p:nvPr>
            <p:ph type="pic" sz="quarter" idx="21"/>
          </p:nvPr>
        </p:nvSpPr>
        <p:spPr>
          <a:xfrm>
            <a:off x="7666358" y="1053000"/>
            <a:ext cx="1190700" cy="1026017"/>
          </a:xfrm>
        </p:spPr>
        <p:txBody>
          <a:bodyPr lIns="0" rIns="0" bIns="0"/>
          <a:lstStyle>
            <a:lvl1pPr eaLnBrk="1">
              <a:defRPr sz="1000" b="0" spc="0">
                <a:latin typeface="+mn-lt"/>
              </a:defRPr>
            </a:lvl1pPr>
          </a:lstStyle>
          <a:p>
            <a:r>
              <a:rPr lang="en-US" dirty="0"/>
              <a:t>Click icon to add picture</a:t>
            </a:r>
            <a:endParaRPr lang="en-GB" dirty="0"/>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p:cNvSpPr>
            <a:spLocks noGrp="1"/>
          </p:cNvSpPr>
          <p:nvPr>
            <p:ph type="title"/>
          </p:nvPr>
        </p:nvSpPr>
        <p:spPr>
          <a:xfrm>
            <a:off x="288900" y="243000"/>
            <a:ext cx="8568929" cy="657953"/>
          </a:xfrm>
        </p:spPr>
        <p:txBody>
          <a:bodyPr lIns="0" rIns="0" bIns="0"/>
          <a:lstStyle>
            <a:lvl1pPr>
              <a:defRPr sz="2100" spc="0"/>
            </a:lvl1pPr>
          </a:lstStyle>
          <a:p>
            <a:r>
              <a:rPr lang="en-US" dirty="0"/>
              <a:t>Click to edit Master title style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ography four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8" name="Picture Placeholder 4"/>
          <p:cNvSpPr>
            <a:spLocks noGrp="1"/>
          </p:cNvSpPr>
          <p:nvPr>
            <p:ph type="pic" sz="quarter" idx="38"/>
          </p:nvPr>
        </p:nvSpPr>
        <p:spPr>
          <a:xfrm>
            <a:off x="6936185" y="1053000"/>
            <a:ext cx="857117" cy="857131"/>
          </a:xfrm>
          <a:prstGeom prst="ellipse">
            <a:avLst/>
          </a:prstGeom>
        </p:spPr>
        <p:txBody>
          <a:bodyPr lIns="0" rIns="0" bIns="0" anchor="ctr" anchorCtr="0"/>
          <a:lstStyle>
            <a:lvl1pPr algn="ctr" eaLnBrk="1">
              <a:defRPr sz="790" b="0" spc="0">
                <a:latin typeface="+mn-lt"/>
              </a:defRPr>
            </a:lvl1pPr>
          </a:lstStyle>
          <a:p>
            <a:r>
              <a:rPr lang="en-US" dirty="0"/>
              <a:t>Click icon to add picture</a:t>
            </a:r>
            <a:endParaRPr lang="en-GB" dirty="0"/>
          </a:p>
        </p:txBody>
      </p:sp>
      <p:sp>
        <p:nvSpPr>
          <p:cNvPr id="31" name="Picture Placeholder 3"/>
          <p:cNvSpPr>
            <a:spLocks noGrp="1"/>
          </p:cNvSpPr>
          <p:nvPr>
            <p:ph type="pic" sz="quarter" idx="40"/>
          </p:nvPr>
        </p:nvSpPr>
        <p:spPr>
          <a:xfrm>
            <a:off x="4719770" y="1053000"/>
            <a:ext cx="857117" cy="857131"/>
          </a:xfrm>
          <a:prstGeom prst="ellipse">
            <a:avLst/>
          </a:prstGeom>
        </p:spPr>
        <p:txBody>
          <a:bodyPr lIns="0" rIns="0" bIns="0" anchor="ctr" anchorCtr="0"/>
          <a:lstStyle>
            <a:lvl1pPr algn="ctr" eaLnBrk="1">
              <a:defRPr sz="790" b="0" spc="0">
                <a:latin typeface="+mn-lt"/>
              </a:defRPr>
            </a:lvl1pPr>
          </a:lstStyle>
          <a:p>
            <a:r>
              <a:rPr lang="en-US" dirty="0"/>
              <a:t>Click icon to add picture</a:t>
            </a:r>
            <a:endParaRPr lang="en-GB" dirty="0"/>
          </a:p>
        </p:txBody>
      </p:sp>
      <p:sp>
        <p:nvSpPr>
          <p:cNvPr id="46" name="Picture Placeholder 2"/>
          <p:cNvSpPr>
            <a:spLocks noGrp="1"/>
          </p:cNvSpPr>
          <p:nvPr>
            <p:ph type="pic" sz="quarter" idx="42"/>
          </p:nvPr>
        </p:nvSpPr>
        <p:spPr>
          <a:xfrm>
            <a:off x="2503356" y="1053000"/>
            <a:ext cx="857117" cy="857131"/>
          </a:xfrm>
          <a:prstGeom prst="ellipse">
            <a:avLst/>
          </a:prstGeom>
        </p:spPr>
        <p:txBody>
          <a:bodyPr lIns="0" rIns="0" bIns="0" anchor="ctr" anchorCtr="0"/>
          <a:lstStyle>
            <a:lvl1pPr algn="ctr" eaLnBrk="1">
              <a:defRPr sz="790" b="0" spc="0">
                <a:latin typeface="+mn-lt"/>
              </a:defRPr>
            </a:lvl1pPr>
          </a:lstStyle>
          <a:p>
            <a:r>
              <a:rPr lang="en-US" dirty="0"/>
              <a:t>Click icon to add picture</a:t>
            </a:r>
            <a:endParaRPr lang="en-GB" dirty="0"/>
          </a:p>
        </p:txBody>
      </p:sp>
      <p:sp>
        <p:nvSpPr>
          <p:cNvPr id="48" name="Picture Placeholder 1"/>
          <p:cNvSpPr>
            <a:spLocks noGrp="1"/>
          </p:cNvSpPr>
          <p:nvPr>
            <p:ph type="pic" sz="quarter" idx="44"/>
          </p:nvPr>
        </p:nvSpPr>
        <p:spPr>
          <a:xfrm>
            <a:off x="286942" y="1053000"/>
            <a:ext cx="857117" cy="857131"/>
          </a:xfrm>
          <a:prstGeom prst="ellipse">
            <a:avLst/>
          </a:prstGeom>
        </p:spPr>
        <p:txBody>
          <a:bodyPr lIns="0" rIns="0" bIns="0" anchor="ctr" anchorCtr="0"/>
          <a:lstStyle>
            <a:lvl1pPr algn="ctr" eaLnBrk="1">
              <a:defRPr sz="790" b="0" spc="0">
                <a:latin typeface="+mn-lt"/>
              </a:defRPr>
            </a:lvl1pPr>
          </a:lstStyle>
          <a:p>
            <a:r>
              <a:rPr lang="en-US" dirty="0"/>
              <a:t>Click icon to add picture</a:t>
            </a:r>
            <a:endParaRPr lang="en-GB" dirty="0"/>
          </a:p>
        </p:txBody>
      </p:sp>
      <p:sp>
        <p:nvSpPr>
          <p:cNvPr id="57" name="Name Title Placeholder 4"/>
          <p:cNvSpPr>
            <a:spLocks noGrp="1"/>
          </p:cNvSpPr>
          <p:nvPr>
            <p:ph type="body" sz="quarter" idx="49"/>
          </p:nvPr>
        </p:nvSpPr>
        <p:spPr>
          <a:xfrm>
            <a:off x="6936184"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edit Master text styles</a:t>
            </a:r>
          </a:p>
          <a:p>
            <a:pPr lvl="1"/>
            <a:r>
              <a:rPr lang="en-US" dirty="0"/>
              <a:t>Second level</a:t>
            </a:r>
          </a:p>
        </p:txBody>
      </p:sp>
      <p:sp>
        <p:nvSpPr>
          <p:cNvPr id="55" name="Name Title Placeholder 3"/>
          <p:cNvSpPr>
            <a:spLocks noGrp="1"/>
          </p:cNvSpPr>
          <p:nvPr>
            <p:ph type="body" sz="quarter" idx="48"/>
          </p:nvPr>
        </p:nvSpPr>
        <p:spPr>
          <a:xfrm>
            <a:off x="4719769"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edit Master text styles</a:t>
            </a:r>
          </a:p>
          <a:p>
            <a:pPr lvl="1"/>
            <a:r>
              <a:rPr lang="en-US" dirty="0"/>
              <a:t>Second level</a:t>
            </a:r>
          </a:p>
        </p:txBody>
      </p:sp>
      <p:sp>
        <p:nvSpPr>
          <p:cNvPr id="53" name="Name Title Placeholder 2"/>
          <p:cNvSpPr>
            <a:spLocks noGrp="1"/>
          </p:cNvSpPr>
          <p:nvPr>
            <p:ph type="body" sz="quarter" idx="47"/>
          </p:nvPr>
        </p:nvSpPr>
        <p:spPr>
          <a:xfrm>
            <a:off x="2503355"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edit Master text styles</a:t>
            </a:r>
          </a:p>
          <a:p>
            <a:pPr lvl="1"/>
            <a:r>
              <a:rPr lang="en-US" dirty="0"/>
              <a:t>Second level</a:t>
            </a:r>
          </a:p>
        </p:txBody>
      </p:sp>
      <p:sp>
        <p:nvSpPr>
          <p:cNvPr id="51" name="Name Title Placeholder 1"/>
          <p:cNvSpPr>
            <a:spLocks noGrp="1"/>
          </p:cNvSpPr>
          <p:nvPr>
            <p:ph type="body" sz="quarter" idx="46" hasCustomPrompt="1"/>
          </p:nvPr>
        </p:nvSpPr>
        <p:spPr>
          <a:xfrm>
            <a:off x="288900" y="2204031"/>
            <a:ext cx="1919684" cy="362612"/>
          </a:xfrm>
        </p:spPr>
        <p:txBody>
          <a:bodyPr lIns="0" rIns="0" bIns="0"/>
          <a:lstStyle>
            <a:lvl1pPr eaLnBrk="0">
              <a:lnSpc>
                <a:spcPct val="95000"/>
              </a:lnSpc>
              <a:spcBef>
                <a:spcPts val="0"/>
              </a:spcBef>
              <a:defRPr sz="900" b="0" spc="0"/>
            </a:lvl1pPr>
            <a:lvl2pPr marL="0" indent="0">
              <a:lnSpc>
                <a:spcPct val="95000"/>
              </a:lnSpc>
              <a:spcBef>
                <a:spcPts val="0"/>
              </a:spcBef>
              <a:buNone/>
              <a:defRPr sz="900" spc="0"/>
            </a:lvl2pPr>
            <a:lvl3pPr>
              <a:spcBef>
                <a:spcPts val="225"/>
              </a:spcBef>
              <a:defRPr sz="675"/>
            </a:lvl3pPr>
            <a:lvl4pPr>
              <a:spcBef>
                <a:spcPts val="225"/>
              </a:spcBef>
              <a:defRPr sz="675"/>
            </a:lvl4pPr>
            <a:lvl5pPr>
              <a:spcBef>
                <a:spcPts val="225"/>
              </a:spcBef>
              <a:defRPr sz="675"/>
            </a:lvl5pPr>
          </a:lstStyle>
          <a:p>
            <a:pPr lvl="0"/>
            <a:r>
              <a:rPr lang="en-US" dirty="0"/>
              <a:t>Click to Master </a:t>
            </a:r>
          </a:p>
          <a:p>
            <a:pPr lvl="1"/>
            <a:r>
              <a:rPr lang="en-US" dirty="0"/>
              <a:t>Second level</a:t>
            </a:r>
            <a:endParaRPr lang="en-GB" dirty="0"/>
          </a:p>
        </p:txBody>
      </p:sp>
      <p:sp>
        <p:nvSpPr>
          <p:cNvPr id="25" name="Bullet Placeholder 4"/>
          <p:cNvSpPr>
            <a:spLocks noGrp="1"/>
          </p:cNvSpPr>
          <p:nvPr>
            <p:ph sz="quarter" idx="39"/>
          </p:nvPr>
        </p:nvSpPr>
        <p:spPr>
          <a:xfrm>
            <a:off x="693618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Arial Black" panose="020B0A04020102020204" pitchFamily="34" charset="0"/>
              </a:defRPr>
            </a:lvl2pPr>
            <a:lvl3pPr eaLnBrk="1">
              <a:lnSpc>
                <a:spcPct val="100000"/>
              </a:lnSpc>
              <a:spcBef>
                <a:spcPts val="0"/>
              </a:spcBef>
              <a:defRPr sz="900" spc="0">
                <a:latin typeface="Arial Black" panose="020B0A04020102020204" pitchFamily="34" charset="0"/>
              </a:defRPr>
            </a:lvl3pPr>
            <a:lvl4pPr eaLnBrk="1">
              <a:lnSpc>
                <a:spcPct val="100000"/>
              </a:lnSpc>
              <a:spcBef>
                <a:spcPts val="0"/>
              </a:spcBef>
              <a:defRPr sz="900" spc="0">
                <a:latin typeface="Arial Black" panose="020B0A04020102020204" pitchFamily="34" charset="0"/>
              </a:defRPr>
            </a:lvl4pPr>
            <a:lvl5pPr eaLnBrk="1">
              <a:lnSpc>
                <a:spcPct val="100000"/>
              </a:lnSpc>
              <a:spcBef>
                <a:spcPts val="0"/>
              </a:spcBef>
              <a:defRPr sz="900" spc="0">
                <a:latin typeface="Arial Black" panose="020B0A04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Bullet Placeholder 3"/>
          <p:cNvSpPr>
            <a:spLocks noGrp="1"/>
          </p:cNvSpPr>
          <p:nvPr>
            <p:ph sz="quarter" idx="41"/>
          </p:nvPr>
        </p:nvSpPr>
        <p:spPr>
          <a:xfrm>
            <a:off x="4719769"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Arial Black" panose="020B0A04020102020204" pitchFamily="34" charset="0"/>
              </a:defRPr>
            </a:lvl2pPr>
            <a:lvl3pPr eaLnBrk="1">
              <a:lnSpc>
                <a:spcPct val="100000"/>
              </a:lnSpc>
              <a:spcBef>
                <a:spcPts val="0"/>
              </a:spcBef>
              <a:defRPr sz="900" spc="0">
                <a:latin typeface="Arial Black" panose="020B0A04020102020204" pitchFamily="34" charset="0"/>
              </a:defRPr>
            </a:lvl3pPr>
            <a:lvl4pPr eaLnBrk="1">
              <a:lnSpc>
                <a:spcPct val="100000"/>
              </a:lnSpc>
              <a:spcBef>
                <a:spcPts val="0"/>
              </a:spcBef>
              <a:defRPr sz="900" spc="0">
                <a:latin typeface="Arial Black" panose="020B0A04020102020204" pitchFamily="34" charset="0"/>
              </a:defRPr>
            </a:lvl4pPr>
            <a:lvl5pPr eaLnBrk="1">
              <a:lnSpc>
                <a:spcPct val="100000"/>
              </a:lnSpc>
              <a:spcBef>
                <a:spcPts val="0"/>
              </a:spcBef>
              <a:defRPr sz="900" spc="0">
                <a:latin typeface="Arial Black" panose="020B0A04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Bullet Placeholder 2"/>
          <p:cNvSpPr>
            <a:spLocks noGrp="1"/>
          </p:cNvSpPr>
          <p:nvPr>
            <p:ph sz="quarter" idx="43"/>
          </p:nvPr>
        </p:nvSpPr>
        <p:spPr>
          <a:xfrm>
            <a:off x="2503355"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Arial Black" panose="020B0A04020102020204" pitchFamily="34" charset="0"/>
              </a:defRPr>
            </a:lvl2pPr>
            <a:lvl3pPr eaLnBrk="1">
              <a:lnSpc>
                <a:spcPct val="100000"/>
              </a:lnSpc>
              <a:spcBef>
                <a:spcPts val="0"/>
              </a:spcBef>
              <a:defRPr sz="900" spc="0">
                <a:latin typeface="Arial Black" panose="020B0A04020102020204" pitchFamily="34" charset="0"/>
              </a:defRPr>
            </a:lvl3pPr>
            <a:lvl4pPr eaLnBrk="1">
              <a:lnSpc>
                <a:spcPct val="100000"/>
              </a:lnSpc>
              <a:spcBef>
                <a:spcPts val="0"/>
              </a:spcBef>
              <a:defRPr sz="900" spc="0">
                <a:latin typeface="Arial Black" panose="020B0A04020102020204" pitchFamily="34" charset="0"/>
              </a:defRPr>
            </a:lvl4pPr>
            <a:lvl5pPr eaLnBrk="1">
              <a:lnSpc>
                <a:spcPct val="100000"/>
              </a:lnSpc>
              <a:spcBef>
                <a:spcPts val="0"/>
              </a:spcBef>
              <a:defRPr sz="900" spc="0">
                <a:latin typeface="Arial Black" panose="020B0A04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Bullet Placeholder 1"/>
          <p:cNvSpPr>
            <a:spLocks noGrp="1"/>
          </p:cNvSpPr>
          <p:nvPr>
            <p:ph sz="quarter" idx="45"/>
          </p:nvPr>
        </p:nvSpPr>
        <p:spPr>
          <a:xfrm>
            <a:off x="286941" y="2576857"/>
            <a:ext cx="1919684" cy="1995143"/>
          </a:xfrm>
        </p:spPr>
        <p:txBody>
          <a:bodyPr lIns="0" rIns="0" bIns="0"/>
          <a:lstStyle>
            <a:lvl1pPr eaLnBrk="1">
              <a:lnSpc>
                <a:spcPct val="100000"/>
              </a:lnSpc>
              <a:spcBef>
                <a:spcPts val="0"/>
              </a:spcBef>
              <a:defRPr sz="900" spc="0">
                <a:latin typeface="+mn-lt"/>
              </a:defRPr>
            </a:lvl1pPr>
            <a:lvl2pPr eaLnBrk="1">
              <a:lnSpc>
                <a:spcPct val="100000"/>
              </a:lnSpc>
              <a:spcBef>
                <a:spcPts val="0"/>
              </a:spcBef>
              <a:defRPr sz="900" spc="0">
                <a:latin typeface="Arial Black" panose="020B0A04020102020204" pitchFamily="34" charset="0"/>
              </a:defRPr>
            </a:lvl2pPr>
            <a:lvl3pPr eaLnBrk="1">
              <a:lnSpc>
                <a:spcPct val="100000"/>
              </a:lnSpc>
              <a:spcBef>
                <a:spcPts val="0"/>
              </a:spcBef>
              <a:defRPr sz="900" spc="0">
                <a:latin typeface="Arial Black" panose="020B0A04020102020204" pitchFamily="34" charset="0"/>
              </a:defRPr>
            </a:lvl3pPr>
            <a:lvl4pPr eaLnBrk="1">
              <a:lnSpc>
                <a:spcPct val="100000"/>
              </a:lnSpc>
              <a:spcBef>
                <a:spcPts val="0"/>
              </a:spcBef>
              <a:defRPr sz="900" spc="0">
                <a:latin typeface="Arial Black" panose="020B0A04020102020204" pitchFamily="34" charset="0"/>
              </a:defRPr>
            </a:lvl4pPr>
            <a:lvl5pPr eaLnBrk="1">
              <a:lnSpc>
                <a:spcPct val="100000"/>
              </a:lnSpc>
              <a:spcBef>
                <a:spcPts val="0"/>
              </a:spcBef>
              <a:defRPr sz="900" spc="0">
                <a:latin typeface="Arial Black" panose="020B0A04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0" name="top_border"/>
          <p:cNvCxnSpPr/>
          <p:nvPr/>
        </p:nvCxnSpPr>
        <p:spPr>
          <a:xfrm>
            <a:off x="288900"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2" name="top_border"/>
          <p:cNvCxnSpPr/>
          <p:nvPr/>
        </p:nvCxnSpPr>
        <p:spPr>
          <a:xfrm>
            <a:off x="2503355"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p:cNvCxnSpPr/>
          <p:nvPr/>
        </p:nvCxnSpPr>
        <p:spPr>
          <a:xfrm>
            <a:off x="4719769"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6" name="top_border"/>
          <p:cNvCxnSpPr/>
          <p:nvPr/>
        </p:nvCxnSpPr>
        <p:spPr>
          <a:xfrm>
            <a:off x="6936184" y="2159420"/>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ext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p:cNvSpPr>
            <a:spLocks noGrp="1"/>
          </p:cNvSpPr>
          <p:nvPr>
            <p:ph type="title"/>
          </p:nvPr>
        </p:nvSpPr>
        <p:spPr>
          <a:xfrm>
            <a:off x="288900" y="243000"/>
            <a:ext cx="8568929" cy="657953"/>
          </a:xfrm>
        </p:spPr>
        <p:txBody>
          <a:bodyPr lIns="0" rIns="0" bIns="0"/>
          <a:lstStyle/>
          <a:p>
            <a:r>
              <a:rPr lang="en-US" dirty="0"/>
              <a:t>Click to edit Master title style</a:t>
            </a:r>
          </a:p>
        </p:txBody>
      </p:sp>
      <p:sp>
        <p:nvSpPr>
          <p:cNvPr id="8" name="Text Placeholder 7"/>
          <p:cNvSpPr>
            <a:spLocks noGrp="1"/>
          </p:cNvSpPr>
          <p:nvPr>
            <p:ph type="body" sz="quarter" idx="45"/>
          </p:nvPr>
        </p:nvSpPr>
        <p:spPr>
          <a:xfrm>
            <a:off x="28890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p:ph type="body" sz="quarter" idx="46"/>
          </p:nvPr>
        </p:nvSpPr>
        <p:spPr>
          <a:xfrm>
            <a:off x="323850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47"/>
          </p:nvPr>
        </p:nvSpPr>
        <p:spPr>
          <a:xfrm>
            <a:off x="619006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cons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7" name="Picture Placeholder 12"/>
          <p:cNvSpPr>
            <a:spLocks noGrp="1"/>
          </p:cNvSpPr>
          <p:nvPr>
            <p:ph type="pic" sz="quarter" idx="40"/>
          </p:nvPr>
        </p:nvSpPr>
        <p:spPr>
          <a:xfrm>
            <a:off x="6190060" y="1052513"/>
            <a:ext cx="640080" cy="640080"/>
          </a:xfrm>
          <a:prstGeom prst="ellipse">
            <a:avLst/>
          </a:prstGeom>
          <a:noFill/>
        </p:spPr>
        <p:txBody>
          <a:bodyPr lIns="0" rIns="0" bIns="0"/>
          <a:lstStyle>
            <a:lvl1pPr eaLnBrk="1">
              <a:lnSpc>
                <a:spcPct val="90000"/>
              </a:lnSpc>
              <a:defRPr sz="600" b="0" spc="0">
                <a:latin typeface="+mn-lt"/>
              </a:defRPr>
            </a:lvl1pPr>
          </a:lstStyle>
          <a:p>
            <a:r>
              <a:rPr lang="en-US" dirty="0"/>
              <a:t>Click icon to add picture</a:t>
            </a:r>
            <a:endParaRPr lang="en-GB" dirty="0"/>
          </a:p>
        </p:txBody>
      </p:sp>
      <p:sp>
        <p:nvSpPr>
          <p:cNvPr id="39" name="Picture Placeholder 12"/>
          <p:cNvSpPr>
            <a:spLocks noGrp="1"/>
          </p:cNvSpPr>
          <p:nvPr>
            <p:ph type="pic" sz="quarter" idx="42"/>
          </p:nvPr>
        </p:nvSpPr>
        <p:spPr>
          <a:xfrm>
            <a:off x="3238500" y="1052513"/>
            <a:ext cx="640080" cy="640080"/>
          </a:xfrm>
          <a:prstGeom prst="ellipse">
            <a:avLst/>
          </a:prstGeom>
          <a:noFill/>
        </p:spPr>
        <p:txBody>
          <a:bodyPr lIns="0" rIns="0" bIns="0"/>
          <a:lstStyle>
            <a:lvl1pPr eaLnBrk="1">
              <a:lnSpc>
                <a:spcPct val="90000"/>
              </a:lnSpc>
              <a:defRPr sz="600" b="0" spc="0">
                <a:latin typeface="+mn-lt"/>
              </a:defRPr>
            </a:lvl1pPr>
          </a:lstStyle>
          <a:p>
            <a:r>
              <a:rPr lang="en-US" dirty="0"/>
              <a:t>Click icon to add picture</a:t>
            </a:r>
            <a:endParaRPr lang="en-GB" dirty="0"/>
          </a:p>
        </p:txBody>
      </p:sp>
      <p:sp>
        <p:nvSpPr>
          <p:cNvPr id="41" name="Picture Placeholder 12"/>
          <p:cNvSpPr>
            <a:spLocks noGrp="1"/>
          </p:cNvSpPr>
          <p:nvPr>
            <p:ph type="pic" sz="quarter" idx="44"/>
          </p:nvPr>
        </p:nvSpPr>
        <p:spPr>
          <a:xfrm>
            <a:off x="288900" y="1052513"/>
            <a:ext cx="640080" cy="640080"/>
          </a:xfrm>
          <a:prstGeom prst="ellipse">
            <a:avLst/>
          </a:prstGeom>
          <a:noFill/>
        </p:spPr>
        <p:txBody>
          <a:bodyPr lIns="0" rIns="0" bIns="0"/>
          <a:lstStyle>
            <a:lvl1pPr eaLnBrk="1">
              <a:lnSpc>
                <a:spcPct val="90000"/>
              </a:lnSpc>
              <a:defRPr sz="600" b="0" spc="0">
                <a:latin typeface="+mn-lt"/>
              </a:defRPr>
            </a:lvl1pPr>
          </a:lstStyle>
          <a:p>
            <a:r>
              <a:rPr lang="en-US" dirty="0"/>
              <a:t>Click icon to add picture</a:t>
            </a:r>
            <a:endParaRPr lang="en-GB" dirty="0"/>
          </a:p>
        </p:txBody>
      </p:sp>
      <p:sp>
        <p:nvSpPr>
          <p:cNvPr id="3" name="Title 2"/>
          <p:cNvSpPr>
            <a:spLocks noGrp="1"/>
          </p:cNvSpPr>
          <p:nvPr>
            <p:ph type="title"/>
          </p:nvPr>
        </p:nvSpPr>
        <p:spPr>
          <a:xfrm>
            <a:off x="288900" y="243000"/>
            <a:ext cx="8568929" cy="657953"/>
          </a:xfrm>
        </p:spPr>
        <p:txBody>
          <a:bodyPr lIns="0" rIns="0" bIns="0"/>
          <a:lstStyle/>
          <a:p>
            <a:r>
              <a:rPr lang="en-US" dirty="0"/>
              <a:t>Click to edit Master title style</a:t>
            </a:r>
          </a:p>
        </p:txBody>
      </p:sp>
      <p:sp>
        <p:nvSpPr>
          <p:cNvPr id="8" name="Text Placeholder 7"/>
          <p:cNvSpPr>
            <a:spLocks noGrp="1"/>
          </p:cNvSpPr>
          <p:nvPr>
            <p:ph type="body" sz="quarter" idx="45"/>
          </p:nvPr>
        </p:nvSpPr>
        <p:spPr>
          <a:xfrm>
            <a:off x="28890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p:ph type="body" sz="quarter" idx="46"/>
          </p:nvPr>
        </p:nvSpPr>
        <p:spPr>
          <a:xfrm>
            <a:off x="323850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47"/>
          </p:nvPr>
        </p:nvSpPr>
        <p:spPr>
          <a:xfrm>
            <a:off x="6190060" y="1813783"/>
            <a:ext cx="2561456" cy="2118455"/>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note"/>
          <p:cNvSpPr>
            <a:spLocks noGrp="1"/>
          </p:cNvSpPr>
          <p:nvPr>
            <p:ph type="body" sz="quarter" idx="99"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arge quote">
    <p:bg>
      <p:bgRef idx="1001">
        <a:schemeClr val="bg2"/>
      </p:bgRef>
    </p:bg>
    <p:spTree>
      <p:nvGrpSpPr>
        <p:cNvPr id="1" name=""/>
        <p:cNvGrpSpPr/>
        <p:nvPr/>
      </p:nvGrpSpPr>
      <p:grpSpPr>
        <a:xfrm>
          <a:off x="0" y="0"/>
          <a:ext cx="0" cy="0"/>
          <a:chOff x="0" y="0"/>
          <a:chExt cx="0" cy="0"/>
        </a:xfrm>
      </p:grpSpPr>
      <p:sp>
        <p:nvSpPr>
          <p:cNvPr id="10" name="solid_bg"/>
          <p:cNvSpPr/>
          <p:nvPr userDrawn="1">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a:xfrm>
            <a:off x="1763115" y="4828510"/>
            <a:ext cx="5902923" cy="136525"/>
          </a:xfrm>
        </p:spPr>
        <p:txBody>
          <a:bodyPr lIns="0" rIns="0" bIns="0" anchor="ctr"/>
          <a:lstStyle/>
          <a:p>
            <a:r>
              <a:rPr lang="en-US"/>
              <a:t>Optional footer</a:t>
            </a:r>
          </a:p>
        </p:txBody>
      </p:sp>
      <p:sp>
        <p:nvSpPr>
          <p:cNvPr id="4" name="Slide Number Placeholder 3"/>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9" name="Text Placeholder 8"/>
          <p:cNvSpPr>
            <a:spLocks noGrp="1"/>
          </p:cNvSpPr>
          <p:nvPr>
            <p:ph type="body" sz="quarter" idx="13"/>
          </p:nvPr>
        </p:nvSpPr>
        <p:spPr>
          <a:xfrm>
            <a:off x="3238499" y="243530"/>
            <a:ext cx="5617369" cy="4328470"/>
          </a:xfrm>
        </p:spPr>
        <p:txBody>
          <a:bodyPr lIns="0" rIns="0" bIns="0"/>
          <a:lstStyle>
            <a:lvl1pPr eaLnBrk="1">
              <a:lnSpc>
                <a:spcPct val="100000"/>
              </a:lnSpc>
              <a:spcBef>
                <a:spcPts val="0"/>
              </a:spcBef>
              <a:defRPr sz="2100" b="0" spc="0">
                <a:solidFill>
                  <a:schemeClr val="tx1"/>
                </a:solidFill>
                <a:latin typeface="+mj-lt"/>
              </a:defRPr>
            </a:lvl1pPr>
            <a:lvl2pPr marL="0" indent="0">
              <a:lnSpc>
                <a:spcPct val="100000"/>
              </a:lnSpc>
              <a:spcBef>
                <a:spcPts val="1015"/>
              </a:spcBef>
              <a:buNone/>
              <a:defRPr sz="1400" b="0" spc="0">
                <a:solidFill>
                  <a:schemeClr val="tx1"/>
                </a:solidFill>
              </a:defRPr>
            </a:lvl2pPr>
            <a:lvl3pPr marL="152400" indent="-152400">
              <a:lnSpc>
                <a:spcPct val="100000"/>
              </a:lnSpc>
              <a:spcBef>
                <a:spcPts val="1015"/>
              </a:spcBef>
              <a:defRPr sz="1400" b="0" spc="0">
                <a:solidFill>
                  <a:schemeClr val="tx1"/>
                </a:solidFill>
              </a:defRPr>
            </a:lvl3pPr>
            <a:lvl4pPr marL="304800" indent="-151765">
              <a:spcBef>
                <a:spcPts val="675"/>
              </a:spcBef>
              <a:defRPr sz="1015" b="0">
                <a:solidFill>
                  <a:schemeClr val="tx1"/>
                </a:solidFill>
              </a:defRPr>
            </a:lvl4pPr>
            <a:lvl5pPr>
              <a:spcBef>
                <a:spcPts val="675"/>
              </a:spcBef>
              <a:defRPr sz="1015" b="0">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12"/>
          <p:cNvSpPr>
            <a:spLocks noGrp="1"/>
          </p:cNvSpPr>
          <p:nvPr>
            <p:ph type="pic" sz="quarter" idx="44"/>
          </p:nvPr>
        </p:nvSpPr>
        <p:spPr>
          <a:xfrm>
            <a:off x="288131" y="288131"/>
            <a:ext cx="640080" cy="640080"/>
          </a:xfrm>
          <a:prstGeom prst="ellipse">
            <a:avLst/>
          </a:prstGeom>
        </p:spPr>
        <p:txBody>
          <a:bodyPr lIns="0" rIns="0" bIns="0" anchor="ctr" anchorCtr="0"/>
          <a:lstStyle>
            <a:lvl1pPr algn="ctr" eaLnBrk="1">
              <a:defRPr sz="600" b="0" spc="0">
                <a:latin typeface="+mn-lt"/>
              </a:defRPr>
            </a:lvl1pPr>
          </a:lstStyle>
          <a:p>
            <a:r>
              <a:rPr lang="en-US" dirty="0"/>
              <a:t>Click icon to add picture</a:t>
            </a:r>
            <a:endParaRPr lang="en-GB" dirty="0"/>
          </a:p>
        </p:txBody>
      </p:sp>
      <p:sp>
        <p:nvSpPr>
          <p:cNvPr id="8" name="Presenter Name"/>
          <p:cNvSpPr>
            <a:spLocks noGrp="1"/>
          </p:cNvSpPr>
          <p:nvPr>
            <p:ph type="body" sz="quarter" idx="18" hasCustomPrompt="1"/>
          </p:nvPr>
        </p:nvSpPr>
        <p:spPr>
          <a:xfrm>
            <a:off x="288130" y="1052513"/>
            <a:ext cx="1472407" cy="648812"/>
          </a:xfrm>
        </p:spPr>
        <p:txBody>
          <a:bodyPr wrap="square" lIns="0" rIns="0" bIns="0" anchor="t" anchorCtr="0">
            <a:noAutofit/>
          </a:bodyPr>
          <a:lstStyle>
            <a:lvl1pPr eaLnBrk="0">
              <a:spcBef>
                <a:spcPts val="0"/>
              </a:spcBef>
              <a:defRPr sz="1000" b="0" spc="0" baseline="0">
                <a:solidFill>
                  <a:schemeClr val="tx1"/>
                </a:solidFill>
                <a:latin typeface="Arial Black" panose="020B0A04020102020204" pitchFamily="34" charset="0"/>
              </a:defRPr>
            </a:lvl1pPr>
            <a:lvl2pPr marL="0" indent="0">
              <a:spcBef>
                <a:spcPts val="0"/>
              </a:spcBef>
              <a:buNone/>
              <a:defRPr sz="1000" b="0" spc="0" baseline="0">
                <a:solidFill>
                  <a:schemeClr val="tx1"/>
                </a:solidFill>
              </a:defRPr>
            </a:lvl2pPr>
            <a:lvl3pPr marL="0" indent="0">
              <a:spcBef>
                <a:spcPts val="0"/>
              </a:spcBef>
              <a:buNone/>
              <a:defRPr sz="590">
                <a:solidFill>
                  <a:schemeClr val="tx1"/>
                </a:solidFill>
              </a:defRPr>
            </a:lvl3pPr>
          </a:lstStyle>
          <a:p>
            <a:r>
              <a:rPr lang="en-US" dirty="0"/>
              <a:t>Name Surname  </a:t>
            </a:r>
          </a:p>
          <a:p>
            <a:pPr lvl="1"/>
            <a:r>
              <a:rPr lang="en-GB" dirty="0"/>
              <a:t>Job title goes here </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iography org chart">
    <p:spTree>
      <p:nvGrpSpPr>
        <p:cNvPr id="1" name=""/>
        <p:cNvGrpSpPr/>
        <p:nvPr/>
      </p:nvGrpSpPr>
      <p:grpSpPr>
        <a:xfrm>
          <a:off x="0" y="0"/>
          <a:ext cx="0" cy="0"/>
          <a:chOff x="0" y="0"/>
          <a:chExt cx="0" cy="0"/>
        </a:xfrm>
      </p:grpSpPr>
      <p:sp>
        <p:nvSpPr>
          <p:cNvPr id="38"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13" name="Picture Placeholder 12"/>
          <p:cNvSpPr>
            <a:spLocks noGrp="1"/>
          </p:cNvSpPr>
          <p:nvPr>
            <p:ph type="pic" sz="quarter" idx="16"/>
          </p:nvPr>
        </p:nvSpPr>
        <p:spPr>
          <a:xfrm>
            <a:off x="3820948" y="105300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35" name="Text Placeholder 24"/>
          <p:cNvSpPr>
            <a:spLocks noGrp="1"/>
          </p:cNvSpPr>
          <p:nvPr>
            <p:ph type="body" sz="quarter" idx="24"/>
          </p:nvPr>
        </p:nvSpPr>
        <p:spPr>
          <a:xfrm>
            <a:off x="4328143" y="105300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4" name="Footer Placeholder 3"/>
          <p:cNvSpPr>
            <a:spLocks noGrp="1"/>
          </p:cNvSpPr>
          <p:nvPr>
            <p:ph type="ftr" sz="quarter" idx="34"/>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35"/>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80" name="Picture Placeholder 12"/>
          <p:cNvSpPr>
            <a:spLocks noGrp="1"/>
          </p:cNvSpPr>
          <p:nvPr>
            <p:ph type="pic" sz="quarter" idx="36"/>
          </p:nvPr>
        </p:nvSpPr>
        <p:spPr>
          <a:xfrm>
            <a:off x="288900" y="1834028"/>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81" name="Text Placeholder 24"/>
          <p:cNvSpPr>
            <a:spLocks noGrp="1"/>
          </p:cNvSpPr>
          <p:nvPr>
            <p:ph type="body" sz="quarter" idx="37"/>
          </p:nvPr>
        </p:nvSpPr>
        <p:spPr>
          <a:xfrm>
            <a:off x="803808"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82" name="Picture Placeholder 12"/>
          <p:cNvSpPr>
            <a:spLocks noGrp="1"/>
          </p:cNvSpPr>
          <p:nvPr>
            <p:ph type="pic" sz="quarter" idx="38"/>
          </p:nvPr>
        </p:nvSpPr>
        <p:spPr>
          <a:xfrm>
            <a:off x="2057662" y="1834028"/>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83" name="Text Placeholder 24"/>
          <p:cNvSpPr>
            <a:spLocks noGrp="1"/>
          </p:cNvSpPr>
          <p:nvPr>
            <p:ph type="body" sz="quarter" idx="39"/>
          </p:nvPr>
        </p:nvSpPr>
        <p:spPr>
          <a:xfrm>
            <a:off x="2572570"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84" name="Picture Placeholder 12"/>
          <p:cNvSpPr>
            <a:spLocks noGrp="1"/>
          </p:cNvSpPr>
          <p:nvPr>
            <p:ph type="pic" sz="quarter" idx="40"/>
          </p:nvPr>
        </p:nvSpPr>
        <p:spPr>
          <a:xfrm>
            <a:off x="3819898" y="1834028"/>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85" name="Text Placeholder 24"/>
          <p:cNvSpPr>
            <a:spLocks noGrp="1"/>
          </p:cNvSpPr>
          <p:nvPr>
            <p:ph type="body" sz="quarter" idx="41"/>
          </p:nvPr>
        </p:nvSpPr>
        <p:spPr>
          <a:xfrm>
            <a:off x="4334807"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86" name="Picture Placeholder 12"/>
          <p:cNvSpPr>
            <a:spLocks noGrp="1"/>
          </p:cNvSpPr>
          <p:nvPr>
            <p:ph type="pic" sz="quarter" idx="42"/>
          </p:nvPr>
        </p:nvSpPr>
        <p:spPr>
          <a:xfrm>
            <a:off x="5582134" y="1834028"/>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87" name="Text Placeholder 24"/>
          <p:cNvSpPr>
            <a:spLocks noGrp="1"/>
          </p:cNvSpPr>
          <p:nvPr>
            <p:ph type="body" sz="quarter" idx="43"/>
          </p:nvPr>
        </p:nvSpPr>
        <p:spPr>
          <a:xfrm>
            <a:off x="6097044"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88" name="Picture Placeholder 12"/>
          <p:cNvSpPr>
            <a:spLocks noGrp="1"/>
          </p:cNvSpPr>
          <p:nvPr>
            <p:ph type="pic" sz="quarter" idx="44"/>
          </p:nvPr>
        </p:nvSpPr>
        <p:spPr>
          <a:xfrm>
            <a:off x="7344370" y="1834028"/>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89" name="Text Placeholder 24"/>
          <p:cNvSpPr>
            <a:spLocks noGrp="1"/>
          </p:cNvSpPr>
          <p:nvPr>
            <p:ph type="body" sz="quarter" idx="45"/>
          </p:nvPr>
        </p:nvSpPr>
        <p:spPr>
          <a:xfrm>
            <a:off x="7859281" y="1834028"/>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90" name="Picture Placeholder 12"/>
          <p:cNvSpPr>
            <a:spLocks noGrp="1"/>
          </p:cNvSpPr>
          <p:nvPr>
            <p:ph type="pic" sz="quarter" idx="46"/>
          </p:nvPr>
        </p:nvSpPr>
        <p:spPr>
          <a:xfrm>
            <a:off x="288900" y="2626317"/>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91" name="Text Placeholder 24"/>
          <p:cNvSpPr>
            <a:spLocks noGrp="1"/>
          </p:cNvSpPr>
          <p:nvPr>
            <p:ph type="body" sz="quarter" idx="47"/>
          </p:nvPr>
        </p:nvSpPr>
        <p:spPr>
          <a:xfrm>
            <a:off x="803808"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92" name="Picture Placeholder 12"/>
          <p:cNvSpPr>
            <a:spLocks noGrp="1"/>
          </p:cNvSpPr>
          <p:nvPr>
            <p:ph type="pic" sz="quarter" idx="48"/>
          </p:nvPr>
        </p:nvSpPr>
        <p:spPr>
          <a:xfrm>
            <a:off x="2057662" y="2626317"/>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93" name="Text Placeholder 24"/>
          <p:cNvSpPr>
            <a:spLocks noGrp="1"/>
          </p:cNvSpPr>
          <p:nvPr>
            <p:ph type="body" sz="quarter" idx="49"/>
          </p:nvPr>
        </p:nvSpPr>
        <p:spPr>
          <a:xfrm>
            <a:off x="2572570"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94" name="Picture Placeholder 12"/>
          <p:cNvSpPr>
            <a:spLocks noGrp="1"/>
          </p:cNvSpPr>
          <p:nvPr>
            <p:ph type="pic" sz="quarter" idx="50"/>
          </p:nvPr>
        </p:nvSpPr>
        <p:spPr>
          <a:xfrm>
            <a:off x="3819898" y="2626317"/>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95" name="Text Placeholder 24"/>
          <p:cNvSpPr>
            <a:spLocks noGrp="1"/>
          </p:cNvSpPr>
          <p:nvPr>
            <p:ph type="body" sz="quarter" idx="51"/>
          </p:nvPr>
        </p:nvSpPr>
        <p:spPr>
          <a:xfrm>
            <a:off x="4334807"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96" name="Picture Placeholder 12"/>
          <p:cNvSpPr>
            <a:spLocks noGrp="1"/>
          </p:cNvSpPr>
          <p:nvPr>
            <p:ph type="pic" sz="quarter" idx="52"/>
          </p:nvPr>
        </p:nvSpPr>
        <p:spPr>
          <a:xfrm>
            <a:off x="5582134" y="2626317"/>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97" name="Text Placeholder 24"/>
          <p:cNvSpPr>
            <a:spLocks noGrp="1"/>
          </p:cNvSpPr>
          <p:nvPr>
            <p:ph type="body" sz="quarter" idx="53"/>
          </p:nvPr>
        </p:nvSpPr>
        <p:spPr>
          <a:xfrm>
            <a:off x="6097044"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98" name="Picture Placeholder 12"/>
          <p:cNvSpPr>
            <a:spLocks noGrp="1"/>
          </p:cNvSpPr>
          <p:nvPr>
            <p:ph type="pic" sz="quarter" idx="54"/>
          </p:nvPr>
        </p:nvSpPr>
        <p:spPr>
          <a:xfrm>
            <a:off x="7344370" y="2626317"/>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99" name="Text Placeholder 24"/>
          <p:cNvSpPr>
            <a:spLocks noGrp="1"/>
          </p:cNvSpPr>
          <p:nvPr>
            <p:ph type="body" sz="quarter" idx="55"/>
          </p:nvPr>
        </p:nvSpPr>
        <p:spPr>
          <a:xfrm>
            <a:off x="7859281" y="2626317"/>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100" name="Picture Placeholder 12"/>
          <p:cNvSpPr>
            <a:spLocks noGrp="1"/>
          </p:cNvSpPr>
          <p:nvPr>
            <p:ph type="pic" sz="quarter" idx="56"/>
          </p:nvPr>
        </p:nvSpPr>
        <p:spPr>
          <a:xfrm>
            <a:off x="295426" y="339706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101" name="Text Placeholder 24"/>
          <p:cNvSpPr>
            <a:spLocks noGrp="1"/>
          </p:cNvSpPr>
          <p:nvPr>
            <p:ph type="body" sz="quarter" idx="57"/>
          </p:nvPr>
        </p:nvSpPr>
        <p:spPr>
          <a:xfrm>
            <a:off x="81033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102" name="Picture Placeholder 12"/>
          <p:cNvSpPr>
            <a:spLocks noGrp="1"/>
          </p:cNvSpPr>
          <p:nvPr>
            <p:ph type="pic" sz="quarter" idx="58"/>
          </p:nvPr>
        </p:nvSpPr>
        <p:spPr>
          <a:xfrm>
            <a:off x="2057662" y="339706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103" name="Text Placeholder 24"/>
          <p:cNvSpPr>
            <a:spLocks noGrp="1"/>
          </p:cNvSpPr>
          <p:nvPr>
            <p:ph type="body" sz="quarter" idx="59"/>
          </p:nvPr>
        </p:nvSpPr>
        <p:spPr>
          <a:xfrm>
            <a:off x="2572570"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104" name="Picture Placeholder 12"/>
          <p:cNvSpPr>
            <a:spLocks noGrp="1"/>
          </p:cNvSpPr>
          <p:nvPr>
            <p:ph type="pic" sz="quarter" idx="60"/>
          </p:nvPr>
        </p:nvSpPr>
        <p:spPr>
          <a:xfrm>
            <a:off x="3819898" y="339706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105" name="Text Placeholder 24"/>
          <p:cNvSpPr>
            <a:spLocks noGrp="1"/>
          </p:cNvSpPr>
          <p:nvPr>
            <p:ph type="body" sz="quarter" idx="61"/>
          </p:nvPr>
        </p:nvSpPr>
        <p:spPr>
          <a:xfrm>
            <a:off x="4334807"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106" name="Picture Placeholder 12"/>
          <p:cNvSpPr>
            <a:spLocks noGrp="1"/>
          </p:cNvSpPr>
          <p:nvPr>
            <p:ph type="pic" sz="quarter" idx="62"/>
          </p:nvPr>
        </p:nvSpPr>
        <p:spPr>
          <a:xfrm>
            <a:off x="5582134" y="339706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107" name="Text Placeholder 24"/>
          <p:cNvSpPr>
            <a:spLocks noGrp="1"/>
          </p:cNvSpPr>
          <p:nvPr>
            <p:ph type="body" sz="quarter" idx="63"/>
          </p:nvPr>
        </p:nvSpPr>
        <p:spPr>
          <a:xfrm>
            <a:off x="6097044"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108" name="Picture Placeholder 12"/>
          <p:cNvSpPr>
            <a:spLocks noGrp="1"/>
          </p:cNvSpPr>
          <p:nvPr>
            <p:ph type="pic" sz="quarter" idx="64"/>
          </p:nvPr>
        </p:nvSpPr>
        <p:spPr>
          <a:xfrm>
            <a:off x="7344370" y="3397060"/>
            <a:ext cx="507201" cy="586776"/>
          </a:xfrm>
        </p:spPr>
        <p:txBody>
          <a:bodyPr lIns="0" rIns="0" bIns="0"/>
          <a:lstStyle>
            <a:lvl1pPr>
              <a:defRPr sz="800" b="0" spc="0">
                <a:latin typeface="+mn-lt"/>
              </a:defRPr>
            </a:lvl1pPr>
          </a:lstStyle>
          <a:p>
            <a:r>
              <a:rPr lang="en-US" dirty="0"/>
              <a:t>Click icon to add picture</a:t>
            </a:r>
            <a:endParaRPr lang="en-GB" dirty="0"/>
          </a:p>
        </p:txBody>
      </p:sp>
      <p:sp>
        <p:nvSpPr>
          <p:cNvPr id="109" name="Text Placeholder 24"/>
          <p:cNvSpPr>
            <a:spLocks noGrp="1"/>
          </p:cNvSpPr>
          <p:nvPr>
            <p:ph type="body" sz="quarter" idx="65"/>
          </p:nvPr>
        </p:nvSpPr>
        <p:spPr>
          <a:xfrm>
            <a:off x="7859281" y="3397060"/>
            <a:ext cx="997779" cy="588047"/>
          </a:xfrm>
        </p:spPr>
        <p:txBody>
          <a:bodyPr lIns="34290" rIns="0" bIns="0"/>
          <a:lstStyle>
            <a:lvl1pPr eaLnBrk="0">
              <a:defRPr sz="800" spc="0"/>
            </a:lvl1pPr>
            <a:lvl2pPr>
              <a:spcBef>
                <a:spcPts val="300"/>
              </a:spcBef>
              <a:defRPr sz="800" spc="0"/>
            </a:lvl2pPr>
            <a:lvl3pPr>
              <a:spcBef>
                <a:spcPts val="300"/>
              </a:spcBef>
              <a:defRPr sz="800" spc="0"/>
            </a:lvl3p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egal notice/important information 14pt">
    <p:spTree>
      <p:nvGrpSpPr>
        <p:cNvPr id="1" name=""/>
        <p:cNvGrpSpPr/>
        <p:nvPr/>
      </p:nvGrpSpPr>
      <p:grpSpPr>
        <a:xfrm>
          <a:off x="0" y="0"/>
          <a:ext cx="0" cy="0"/>
          <a:chOff x="0" y="0"/>
          <a:chExt cx="0" cy="0"/>
        </a:xfrm>
      </p:grpSpPr>
      <p:sp>
        <p:nvSpPr>
          <p:cNvPr id="3" name="Content Placeholder 1"/>
          <p:cNvSpPr>
            <a:spLocks noGrp="1"/>
          </p:cNvSpPr>
          <p:nvPr>
            <p:ph idx="1"/>
          </p:nvPr>
        </p:nvSpPr>
        <p:spPr>
          <a:xfrm>
            <a:off x="288900" y="1052193"/>
            <a:ext cx="8568927" cy="3519807"/>
          </a:xfrm>
        </p:spPr>
        <p:txBody>
          <a:bodyPr lIns="0" rIns="0" bIns="0" numCol="2" spcCol="360000">
            <a:noAutofit/>
          </a:bodyPr>
          <a:lstStyle>
            <a:lvl1pPr eaLnBrk="1">
              <a:spcBef>
                <a:spcPts val="300"/>
              </a:spcBef>
              <a:defRPr sz="800" b="0" spc="0">
                <a:latin typeface="+mn-lt"/>
              </a:defRPr>
            </a:lvl1pPr>
          </a:lstStyle>
          <a:p>
            <a:pPr lvl="0"/>
            <a:r>
              <a:rPr lang="en-US" dirty="0"/>
              <a:t>Click to edit Master text styles</a:t>
            </a:r>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Optional footer</a:t>
            </a:r>
          </a:p>
        </p:txBody>
      </p:sp>
      <p:sp>
        <p:nvSpPr>
          <p:cNvPr id="3" name="Slide Number Placeholder 2"/>
          <p:cNvSpPr>
            <a:spLocks noGrp="1"/>
          </p:cNvSpPr>
          <p:nvPr>
            <p:ph type="sldNum" sz="quarter" idx="11"/>
          </p:nvPr>
        </p:nvSpPr>
        <p:spPr/>
        <p:txBody>
          <a:bodyPr/>
          <a:lstStyle/>
          <a:p>
            <a:fld id="{BCA4F33B-2A5C-4874-B5D7-74DA77ECCD3C}" type="slidenum">
              <a:rPr lang="en-US" smtClean="0"/>
              <a:t>‹#›</a:t>
            </a:fld>
            <a:endParaRPr lang="en-US"/>
          </a:p>
        </p:txBody>
      </p:sp>
      <p:sp>
        <p:nvSpPr>
          <p:cNvPr id="4" name="Footnote"/>
          <p:cNvSpPr>
            <a:spLocks noGrp="1"/>
          </p:cNvSpPr>
          <p:nvPr>
            <p:ph type="body" sz="quarter" idx="32"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reak Slide">
    <p:bg>
      <p:bgRef idx="1001">
        <a:schemeClr val="bg2"/>
      </p:bgRef>
    </p:bg>
    <p:spTree>
      <p:nvGrpSpPr>
        <p:cNvPr id="1" name=""/>
        <p:cNvGrpSpPr/>
        <p:nvPr/>
      </p:nvGrpSpPr>
      <p:grpSpPr>
        <a:xfrm>
          <a:off x="0" y="0"/>
          <a:ext cx="0" cy="0"/>
          <a:chOff x="0" y="0"/>
          <a:chExt cx="0" cy="0"/>
        </a:xfrm>
      </p:grpSpPr>
      <p:sp>
        <p:nvSpPr>
          <p:cNvPr id="6" name="solid_bg"/>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resenter Name"/>
          <p:cNvSpPr>
            <a:spLocks noGrp="1"/>
          </p:cNvSpPr>
          <p:nvPr>
            <p:ph type="body" sz="quarter" idx="18" hasCustomPrompt="1"/>
          </p:nvPr>
        </p:nvSpPr>
        <p:spPr>
          <a:xfrm>
            <a:off x="288901" y="1018579"/>
            <a:ext cx="2655515" cy="2283354"/>
          </a:xfrm>
        </p:spPr>
        <p:txBody>
          <a:bodyPr wrap="square" lIns="0" rIns="0" bIns="0" anchor="t">
            <a:noAutofit/>
          </a:bodyPr>
          <a:lstStyle>
            <a:lvl1pPr eaLnBrk="1">
              <a:spcBef>
                <a:spcPts val="0"/>
              </a:spcBef>
              <a:defRPr sz="1200" b="0" spc="0">
                <a:latin typeface="+mj-lt"/>
              </a:defRPr>
            </a:lvl1pPr>
            <a:lvl2pPr marL="0" indent="0" eaLnBrk="1">
              <a:spcBef>
                <a:spcPts val="0"/>
              </a:spcBef>
              <a:buNone/>
              <a:defRPr sz="1200" spc="0"/>
            </a:lvl2pPr>
          </a:lstStyle>
          <a:p>
            <a:r>
              <a:rPr lang="en-GB" dirty="0"/>
              <a:t>Invesco department </a:t>
            </a:r>
          </a:p>
          <a:p>
            <a:pPr lvl="1"/>
            <a:r>
              <a:rPr lang="en-US" dirty="0"/>
              <a:t>Address</a:t>
            </a:r>
          </a:p>
        </p:txBody>
      </p:sp>
      <p:sp>
        <p:nvSpPr>
          <p:cNvPr id="7" name="Footer Placeholder 8"/>
          <p:cNvSpPr>
            <a:spLocks noGrp="1"/>
          </p:cNvSpPr>
          <p:nvPr>
            <p:ph type="ftr" sz="quarter" idx="19"/>
          </p:nvPr>
        </p:nvSpPr>
        <p:spPr>
          <a:xfrm>
            <a:off x="288901" y="4828510"/>
            <a:ext cx="5902923" cy="136525"/>
          </a:xfrm>
        </p:spPr>
        <p:txBody>
          <a:bodyPr lIns="0" rIns="0" bIns="0" anchor="ctr"/>
          <a:lstStyle/>
          <a:p>
            <a:r>
              <a:rPr lang="en-US"/>
              <a:t>Optional footer</a:t>
            </a: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ank you">
    <p:bg>
      <p:bgRef idx="1001">
        <a:schemeClr val="bg2"/>
      </p:bgRef>
    </p:bg>
    <p:spTree>
      <p:nvGrpSpPr>
        <p:cNvPr id="1" name=""/>
        <p:cNvGrpSpPr/>
        <p:nvPr/>
      </p:nvGrpSpPr>
      <p:grpSpPr>
        <a:xfrm>
          <a:off x="0" y="0"/>
          <a:ext cx="0" cy="0"/>
          <a:chOff x="0" y="0"/>
          <a:chExt cx="0" cy="0"/>
        </a:xfrm>
      </p:grpSpPr>
      <p:sp>
        <p:nvSpPr>
          <p:cNvPr id="4" name="solid_bg"/>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hasCustomPrompt="1"/>
          </p:nvPr>
        </p:nvSpPr>
        <p:spPr>
          <a:xfrm>
            <a:off x="288900" y="146988"/>
            <a:ext cx="8568929" cy="2424762"/>
          </a:xfrm>
        </p:spPr>
        <p:txBody>
          <a:bodyPr lIns="0" rIns="0" bIns="0"/>
          <a:lstStyle>
            <a:lvl1pPr>
              <a:defRPr sz="6675" b="0" spc="0">
                <a:solidFill>
                  <a:schemeClr val="tx1"/>
                </a:solidFill>
              </a:defRPr>
            </a:lvl1pPr>
          </a:lstStyle>
          <a:p>
            <a:r>
              <a:rPr lang="en-US" dirty="0"/>
              <a:t>Master title style</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Large quote - icon">
    <p:bg>
      <p:bgPr>
        <a:solidFill>
          <a:srgbClr val="5FF0FF">
            <a:alpha val="30000"/>
          </a:srgbClr>
        </a:solidFill>
        <a:effectLst/>
      </p:bgPr>
    </p:bg>
    <p:spTree>
      <p:nvGrpSpPr>
        <p:cNvPr id="1" name=""/>
        <p:cNvGrpSpPr/>
        <p:nvPr/>
      </p:nvGrpSpPr>
      <p:grpSpPr>
        <a:xfrm>
          <a:off x="0" y="0"/>
          <a:ext cx="0" cy="0"/>
          <a:chOff x="0" y="0"/>
          <a:chExt cx="0" cy="0"/>
        </a:xfrm>
      </p:grpSpPr>
      <p:sp>
        <p:nvSpPr>
          <p:cNvPr id="12" name="Oval 5"/>
          <p:cNvSpPr>
            <a:spLocks noChangeArrowheads="1"/>
          </p:cNvSpPr>
          <p:nvPr userDrawn="1"/>
        </p:nvSpPr>
        <p:spPr bwMode="auto">
          <a:xfrm>
            <a:off x="288131" y="288131"/>
            <a:ext cx="640080" cy="640080"/>
          </a:xfrm>
          <a:prstGeom prst="ellipse">
            <a:avLst/>
          </a:prstGeom>
          <a:solidFill>
            <a:srgbClr val="D52219"/>
          </a:solidFill>
          <a:ln>
            <a:noFill/>
          </a:ln>
        </p:spPr>
        <p:txBody>
          <a:bodyPr vert="horz" wrap="square" lIns="91440" tIns="45720" rIns="91440" bIns="45720" numCol="1" anchor="t" anchorCtr="0" compatLnSpc="1"/>
          <a:lstStyle/>
          <a:p>
            <a:endParaRPr lang="en-US" sz="1015"/>
          </a:p>
        </p:txBody>
      </p:sp>
      <p:sp>
        <p:nvSpPr>
          <p:cNvPr id="2" name="Footer Placeholder 1"/>
          <p:cNvSpPr>
            <a:spLocks noGrp="1"/>
          </p:cNvSpPr>
          <p:nvPr>
            <p:ph type="ftr" sz="quarter" idx="11"/>
          </p:nvPr>
        </p:nvSpPr>
        <p:spPr>
          <a:xfrm>
            <a:off x="1763115" y="4828510"/>
            <a:ext cx="5902923" cy="136525"/>
          </a:xfrm>
        </p:spPr>
        <p:txBody>
          <a:bodyPr lIns="0" rIns="0" bIns="0" anchor="ctr"/>
          <a:lstStyle>
            <a:lvl1pPr>
              <a:defRPr>
                <a:solidFill>
                  <a:schemeClr val="tx2"/>
                </a:solidFill>
              </a:defRPr>
            </a:lvl1pPr>
          </a:lstStyle>
          <a:p>
            <a:r>
              <a:rPr lang="en-US"/>
              <a:t>Optional footer</a:t>
            </a:r>
          </a:p>
        </p:txBody>
      </p:sp>
      <p:sp>
        <p:nvSpPr>
          <p:cNvPr id="4" name="Slide Number Placeholder 3"/>
          <p:cNvSpPr>
            <a:spLocks noGrp="1"/>
          </p:cNvSpPr>
          <p:nvPr>
            <p:ph type="sldNum" sz="quarter" idx="12"/>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t>‹#›</a:t>
            </a:fld>
            <a:endParaRPr lang="en-US"/>
          </a:p>
        </p:txBody>
      </p:sp>
      <p:sp>
        <p:nvSpPr>
          <p:cNvPr id="9" name="Text Placeholder 8"/>
          <p:cNvSpPr>
            <a:spLocks noGrp="1"/>
          </p:cNvSpPr>
          <p:nvPr>
            <p:ph type="body" sz="quarter" idx="13"/>
          </p:nvPr>
        </p:nvSpPr>
        <p:spPr>
          <a:xfrm>
            <a:off x="3238499" y="243000"/>
            <a:ext cx="5617369" cy="4282678"/>
          </a:xfrm>
        </p:spPr>
        <p:txBody>
          <a:bodyPr lIns="0" rIns="0" bIns="0"/>
          <a:lstStyle>
            <a:lvl1pPr eaLnBrk="1">
              <a:lnSpc>
                <a:spcPct val="100000"/>
              </a:lnSpc>
              <a:spcBef>
                <a:spcPts val="0"/>
              </a:spcBef>
              <a:defRPr sz="2100" b="0" spc="0">
                <a:solidFill>
                  <a:schemeClr val="tx2"/>
                </a:solidFill>
                <a:latin typeface="+mj-lt"/>
              </a:defRPr>
            </a:lvl1pPr>
            <a:lvl2pPr marL="0" indent="0">
              <a:lnSpc>
                <a:spcPct val="100000"/>
              </a:lnSpc>
              <a:spcBef>
                <a:spcPts val="1015"/>
              </a:spcBef>
              <a:buNone/>
              <a:defRPr sz="1400" b="0" spc="0">
                <a:solidFill>
                  <a:schemeClr val="tx2"/>
                </a:solidFill>
              </a:defRPr>
            </a:lvl2pPr>
            <a:lvl3pPr marL="152400" indent="-152400">
              <a:lnSpc>
                <a:spcPct val="100000"/>
              </a:lnSpc>
              <a:spcBef>
                <a:spcPts val="1015"/>
              </a:spcBef>
              <a:defRPr sz="1400" b="0" spc="0">
                <a:solidFill>
                  <a:schemeClr val="tx2"/>
                </a:solidFill>
              </a:defRPr>
            </a:lvl3pPr>
            <a:lvl4pPr marL="304800" indent="-151765">
              <a:spcBef>
                <a:spcPts val="675"/>
              </a:spcBef>
              <a:defRPr sz="1015" b="0">
                <a:solidFill>
                  <a:schemeClr val="tx1"/>
                </a:solidFill>
              </a:defRPr>
            </a:lvl4pPr>
            <a:lvl5pPr>
              <a:spcBef>
                <a:spcPts val="675"/>
              </a:spcBef>
              <a:defRPr sz="1015" b="0">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8" name="Presenter Name"/>
          <p:cNvSpPr>
            <a:spLocks noGrp="1"/>
          </p:cNvSpPr>
          <p:nvPr>
            <p:ph type="body" sz="quarter" idx="18" hasCustomPrompt="1"/>
          </p:nvPr>
        </p:nvSpPr>
        <p:spPr>
          <a:xfrm>
            <a:off x="288131" y="1062112"/>
            <a:ext cx="1474984" cy="648812"/>
          </a:xfrm>
        </p:spPr>
        <p:txBody>
          <a:bodyPr wrap="square" lIns="0" rIns="0" bIns="0" anchor="t" anchorCtr="0">
            <a:noAutofit/>
          </a:bodyPr>
          <a:lstStyle>
            <a:lvl1pPr eaLnBrk="0">
              <a:spcBef>
                <a:spcPts val="0"/>
              </a:spcBef>
              <a:defRPr sz="1000" b="0" spc="0" baseline="0">
                <a:solidFill>
                  <a:schemeClr val="tx2"/>
                </a:solidFill>
                <a:latin typeface="Arial Black" panose="020B0A04020102020204" pitchFamily="34" charset="0"/>
              </a:defRPr>
            </a:lvl1pPr>
            <a:lvl2pPr marL="0" indent="0">
              <a:spcBef>
                <a:spcPts val="0"/>
              </a:spcBef>
              <a:buNone/>
              <a:defRPr sz="1000" b="0" spc="0" baseline="0">
                <a:solidFill>
                  <a:schemeClr val="tx2"/>
                </a:solidFill>
              </a:defRPr>
            </a:lvl2pPr>
            <a:lvl3pPr marL="0" indent="0">
              <a:spcBef>
                <a:spcPts val="0"/>
              </a:spcBef>
              <a:buNone/>
              <a:defRPr sz="590">
                <a:solidFill>
                  <a:schemeClr val="tx1"/>
                </a:solidFill>
              </a:defRPr>
            </a:lvl3pPr>
          </a:lstStyle>
          <a:p>
            <a:r>
              <a:rPr lang="en-US" dirty="0"/>
              <a:t>Name Surname  </a:t>
            </a:r>
          </a:p>
          <a:p>
            <a:pPr lvl="1"/>
            <a:r>
              <a:rPr lang="en-GB" dirty="0"/>
              <a:t>Job title goes here </a:t>
            </a:r>
          </a:p>
        </p:txBody>
      </p:sp>
      <p:sp>
        <p:nvSpPr>
          <p:cNvPr id="11" name="Freeform 6"/>
          <p:cNvSpPr>
            <a:spLocks noEditPoints="1"/>
          </p:cNvSpPr>
          <p:nvPr userDrawn="1"/>
        </p:nvSpPr>
        <p:spPr bwMode="auto">
          <a:xfrm>
            <a:off x="478525" y="521790"/>
            <a:ext cx="241956" cy="180319"/>
          </a:xfrm>
          <a:custGeom>
            <a:avLst/>
            <a:gdLst>
              <a:gd name="T0" fmla="*/ 0 w 738"/>
              <a:gd name="T1" fmla="*/ 367 h 550"/>
              <a:gd name="T2" fmla="*/ 324 w 738"/>
              <a:gd name="T3" fmla="*/ 0 h 550"/>
              <a:gd name="T4" fmla="*/ 335 w 738"/>
              <a:gd name="T5" fmla="*/ 31 h 550"/>
              <a:gd name="T6" fmla="*/ 142 w 738"/>
              <a:gd name="T7" fmla="*/ 283 h 550"/>
              <a:gd name="T8" fmla="*/ 312 w 738"/>
              <a:gd name="T9" fmla="*/ 420 h 550"/>
              <a:gd name="T10" fmla="*/ 169 w 738"/>
              <a:gd name="T11" fmla="*/ 550 h 550"/>
              <a:gd name="T12" fmla="*/ 0 w 738"/>
              <a:gd name="T13" fmla="*/ 367 h 550"/>
              <a:gd name="T14" fmla="*/ 402 w 738"/>
              <a:gd name="T15" fmla="*/ 367 h 550"/>
              <a:gd name="T16" fmla="*/ 726 w 738"/>
              <a:gd name="T17" fmla="*/ 0 h 550"/>
              <a:gd name="T18" fmla="*/ 738 w 738"/>
              <a:gd name="T19" fmla="*/ 31 h 550"/>
              <a:gd name="T20" fmla="*/ 544 w 738"/>
              <a:gd name="T21" fmla="*/ 283 h 550"/>
              <a:gd name="T22" fmla="*/ 712 w 738"/>
              <a:gd name="T23" fmla="*/ 420 h 550"/>
              <a:gd name="T24" fmla="*/ 572 w 738"/>
              <a:gd name="T25" fmla="*/ 550 h 550"/>
              <a:gd name="T26" fmla="*/ 402 w 738"/>
              <a:gd name="T27" fmla="*/ 36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8" h="550">
                <a:moveTo>
                  <a:pt x="0" y="367"/>
                </a:moveTo>
                <a:cubicBezTo>
                  <a:pt x="0" y="213"/>
                  <a:pt x="125" y="68"/>
                  <a:pt x="324" y="0"/>
                </a:cubicBezTo>
                <a:cubicBezTo>
                  <a:pt x="335" y="31"/>
                  <a:pt x="335" y="31"/>
                  <a:pt x="335" y="31"/>
                </a:cubicBezTo>
                <a:cubicBezTo>
                  <a:pt x="203" y="90"/>
                  <a:pt x="144" y="185"/>
                  <a:pt x="142" y="283"/>
                </a:cubicBezTo>
                <a:cubicBezTo>
                  <a:pt x="255" y="298"/>
                  <a:pt x="312" y="345"/>
                  <a:pt x="312" y="420"/>
                </a:cubicBezTo>
                <a:cubicBezTo>
                  <a:pt x="312" y="496"/>
                  <a:pt x="250" y="550"/>
                  <a:pt x="169" y="550"/>
                </a:cubicBezTo>
                <a:cubicBezTo>
                  <a:pt x="68" y="550"/>
                  <a:pt x="0" y="468"/>
                  <a:pt x="0" y="367"/>
                </a:cubicBezTo>
                <a:close/>
                <a:moveTo>
                  <a:pt x="402" y="367"/>
                </a:moveTo>
                <a:cubicBezTo>
                  <a:pt x="402" y="213"/>
                  <a:pt x="527" y="68"/>
                  <a:pt x="726" y="0"/>
                </a:cubicBezTo>
                <a:cubicBezTo>
                  <a:pt x="738" y="31"/>
                  <a:pt x="738" y="31"/>
                  <a:pt x="738" y="31"/>
                </a:cubicBezTo>
                <a:cubicBezTo>
                  <a:pt x="605" y="90"/>
                  <a:pt x="546" y="185"/>
                  <a:pt x="544" y="283"/>
                </a:cubicBezTo>
                <a:cubicBezTo>
                  <a:pt x="656" y="298"/>
                  <a:pt x="712" y="345"/>
                  <a:pt x="712" y="420"/>
                </a:cubicBezTo>
                <a:cubicBezTo>
                  <a:pt x="712" y="496"/>
                  <a:pt x="652" y="550"/>
                  <a:pt x="572" y="550"/>
                </a:cubicBezTo>
                <a:cubicBezTo>
                  <a:pt x="468" y="550"/>
                  <a:pt x="402" y="468"/>
                  <a:pt x="402" y="3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15"/>
          </a:p>
        </p:txBody>
      </p:sp>
    </p:spTree>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10" name="Picture Placeholder 9"/>
          <p:cNvSpPr>
            <a:spLocks noGrp="1"/>
          </p:cNvSpPr>
          <p:nvPr>
            <p:ph type="pic" sz="quarter" idx="21"/>
          </p:nvPr>
        </p:nvSpPr>
        <p:spPr>
          <a:xfrm>
            <a:off x="3238500" y="0"/>
            <a:ext cx="5905500" cy="5143500"/>
          </a:xfrm>
        </p:spPr>
        <p:txBody>
          <a:bodyPr/>
          <a:lstStyle/>
          <a:p>
            <a:pPr marL="0" marR="0" lvl="0" indent="0" algn="l" defTabSz="171450" rtl="0" eaLnBrk="0" fontAlgn="auto" latinLnBrk="0" hangingPunct="1">
              <a:lnSpc>
                <a:spcPct val="100000"/>
              </a:lnSpc>
              <a:spcBef>
                <a:spcPts val="1200"/>
              </a:spcBef>
              <a:spcAft>
                <a:spcPts val="0"/>
              </a:spcAft>
              <a:buClrTx/>
              <a:buSzTx/>
              <a:buFont typeface="Verdana" panose="020B0604030504040204" pitchFamily="34" charset="0"/>
              <a:buNone/>
              <a:defRPr/>
            </a:pPr>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1" name="Title 10"/>
          <p:cNvSpPr>
            <a:spLocks noGrp="1"/>
          </p:cNvSpPr>
          <p:nvPr>
            <p:ph type="title"/>
          </p:nvPr>
        </p:nvSpPr>
        <p:spPr>
          <a:xfrm>
            <a:off x="288900" y="243000"/>
            <a:ext cx="2663850" cy="3689634"/>
          </a:xfrm>
        </p:spPr>
        <p:txBody>
          <a:bodyPr lIns="0" rIns="0" bIns="0"/>
          <a:lstStyle/>
          <a:p>
            <a:r>
              <a:rPr lang="en-US" dirty="0"/>
              <a:t>Click to edit Master title style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Image 3x text">
    <p:spTree>
      <p:nvGrpSpPr>
        <p:cNvPr id="1" name=""/>
        <p:cNvGrpSpPr/>
        <p:nvPr/>
      </p:nvGrpSpPr>
      <p:grpSpPr>
        <a:xfrm>
          <a:off x="0" y="0"/>
          <a:ext cx="0" cy="0"/>
          <a:chOff x="0" y="0"/>
          <a:chExt cx="0" cy="0"/>
        </a:xfrm>
      </p:grpSpPr>
      <p:sp>
        <p:nvSpPr>
          <p:cNvPr id="10" name="Picture Placeholder 9"/>
          <p:cNvSpPr>
            <a:spLocks noGrp="1"/>
          </p:cNvSpPr>
          <p:nvPr>
            <p:ph type="pic" sz="quarter" idx="21"/>
          </p:nvPr>
        </p:nvSpPr>
        <p:spPr>
          <a:xfrm>
            <a:off x="0" y="1052513"/>
            <a:ext cx="9144000" cy="4090988"/>
          </a:xfrm>
          <a:noFill/>
        </p:spPr>
        <p:txBody>
          <a:bodyPr/>
          <a:lstStyle/>
          <a:p>
            <a:r>
              <a:rPr lang="en-US"/>
              <a:t>Click icon to add picture</a:t>
            </a:r>
            <a:endParaRPr lang="en-US" dirty="0"/>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bg1"/>
                </a:solidFill>
              </a:defRPr>
            </a:lvl1pP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bg1"/>
                </a:solidFill>
              </a:defRPr>
            </a:lvl1pPr>
          </a:lstStyle>
          <a:p>
            <a:fld id="{BCA4F33B-2A5C-4874-B5D7-74DA77ECCD3C}" type="slidenum">
              <a:rPr lang="en-US" smtClean="0"/>
              <a:t>‹#›</a:t>
            </a:fld>
            <a:endParaRPr lang="en-US"/>
          </a:p>
        </p:txBody>
      </p:sp>
      <p:sp>
        <p:nvSpPr>
          <p:cNvPr id="2" name="Title 1"/>
          <p:cNvSpPr>
            <a:spLocks noGrp="1"/>
          </p:cNvSpPr>
          <p:nvPr>
            <p:ph type="title"/>
          </p:nvPr>
        </p:nvSpPr>
        <p:spPr>
          <a:xfrm>
            <a:off x="288900" y="243001"/>
            <a:ext cx="8568929" cy="380703"/>
          </a:xfrm>
        </p:spPr>
        <p:txBody>
          <a:bodyPr lIns="0" rIns="0" bIns="0"/>
          <a:lstStyle/>
          <a:p>
            <a:r>
              <a:rPr lang="en-US" dirty="0"/>
              <a:t>Click to edit Master title style</a:t>
            </a:r>
          </a:p>
        </p:txBody>
      </p:sp>
      <p:sp>
        <p:nvSpPr>
          <p:cNvPr id="15" name="Text Placeholder 12"/>
          <p:cNvSpPr>
            <a:spLocks noGrp="1"/>
          </p:cNvSpPr>
          <p:nvPr>
            <p:ph type="body" sz="quarter" idx="27" hasCustomPrompt="1"/>
          </p:nvPr>
        </p:nvSpPr>
        <p:spPr>
          <a:xfrm>
            <a:off x="6190060" y="1905000"/>
            <a:ext cx="2666405" cy="2667000"/>
          </a:xfrm>
          <a:solidFill>
            <a:schemeClr val="bg1"/>
          </a:solidFill>
          <a:ln w="25400">
            <a:noFill/>
          </a:ln>
        </p:spPr>
        <p:txBody>
          <a:bodyPr lIns="189000" tIns="180000" rIns="0" bIns="0"/>
          <a:lstStyle>
            <a:lvl1pPr eaLnBrk="1">
              <a:spcAft>
                <a:spcPts val="675"/>
              </a:spcAft>
              <a:defRPr sz="3300" spc="0">
                <a:solidFill>
                  <a:schemeClr val="tx2"/>
                </a:solidFill>
                <a:latin typeface="+mn-lt"/>
              </a:defRPr>
            </a:lvl1pPr>
            <a:lvl2pPr>
              <a:defRPr sz="1200" spc="0">
                <a:solidFill>
                  <a:schemeClr val="tx2"/>
                </a:solidFill>
              </a:defRPr>
            </a:lvl2pPr>
            <a:lvl3pPr>
              <a:defRPr sz="1200" spc="0">
                <a:solidFill>
                  <a:schemeClr val="tx2"/>
                </a:solidFill>
              </a:defRPr>
            </a:lvl3pPr>
            <a:lvl4pPr>
              <a:defRPr sz="1200" spc="0">
                <a:solidFill>
                  <a:schemeClr val="tx2"/>
                </a:solidFill>
              </a:defRPr>
            </a:lvl4pPr>
            <a:lvl5pPr>
              <a:defRPr sz="1200" spc="0">
                <a:solidFill>
                  <a:schemeClr val="tx2"/>
                </a:solidFill>
              </a:defRPr>
            </a:lvl5pPr>
          </a:lstStyle>
          <a:p>
            <a:pPr lvl="0"/>
            <a:r>
              <a:rPr lang="en-US" dirty="0" err="1"/>
              <a:t>Bigtext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12"/>
          <p:cNvSpPr>
            <a:spLocks noGrp="1"/>
          </p:cNvSpPr>
          <p:nvPr>
            <p:ph type="pic" sz="quarter" idx="44"/>
          </p:nvPr>
        </p:nvSpPr>
        <p:spPr>
          <a:xfrm>
            <a:off x="8226883" y="2073134"/>
            <a:ext cx="445500" cy="445500"/>
          </a:xfrm>
          <a:prstGeom prst="ellipse">
            <a:avLst/>
          </a:prstGeom>
          <a:solidFill>
            <a:srgbClr val="D52219"/>
          </a:solidFill>
        </p:spPr>
        <p:txBody>
          <a:bodyPr lIns="0" rIns="0" bIns="0" anchor="ctr" anchorCtr="0"/>
          <a:lstStyle>
            <a:lvl1pPr algn="ctr">
              <a:lnSpc>
                <a:spcPct val="100000"/>
              </a:lnSpc>
              <a:defRPr sz="525" b="0" spc="0">
                <a:latin typeface="+mn-lt"/>
              </a:defRPr>
            </a:lvl1pPr>
          </a:lstStyle>
          <a:p>
            <a:r>
              <a:rPr lang="en-US" dirty="0"/>
              <a:t>Click icon to add picture</a:t>
            </a:r>
            <a:endParaRPr lang="en-GB"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Blue 3x text">
    <p:spTree>
      <p:nvGrpSpPr>
        <p:cNvPr id="1" name=""/>
        <p:cNvGrpSpPr/>
        <p:nvPr/>
      </p:nvGrpSpPr>
      <p:grpSpPr>
        <a:xfrm>
          <a:off x="0" y="0"/>
          <a:ext cx="0" cy="0"/>
          <a:chOff x="0" y="0"/>
          <a:chExt cx="0" cy="0"/>
        </a:xfrm>
      </p:grpSpPr>
      <p:sp>
        <p:nvSpPr>
          <p:cNvPr id="9" name="Rectangle 8"/>
          <p:cNvSpPr/>
          <p:nvPr/>
        </p:nvSpPr>
        <p:spPr>
          <a:xfrm>
            <a:off x="0" y="1052513"/>
            <a:ext cx="9144000" cy="4090988"/>
          </a:xfrm>
          <a:prstGeom prst="rect">
            <a:avLst/>
          </a:prstGeom>
          <a:solidFill>
            <a:srgbClr val="5FF0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US" sz="1015"/>
          </a:p>
        </p:txBody>
      </p:sp>
      <p:sp>
        <p:nvSpPr>
          <p:cNvPr id="4" name="Footer Placeholder 3"/>
          <p:cNvSpPr>
            <a:spLocks noGrp="1"/>
          </p:cNvSpPr>
          <p:nvPr>
            <p:ph type="ftr" sz="quarter" idx="19"/>
          </p:nvPr>
        </p:nvSpPr>
        <p:spPr>
          <a:xfrm>
            <a:off x="1763115" y="4828510"/>
            <a:ext cx="5902923" cy="136525"/>
          </a:xfrm>
        </p:spPr>
        <p:txBody>
          <a:bodyPr lIns="0" rIns="0" bIns="0" anchor="ctr"/>
          <a:lstStyle>
            <a:lvl1pPr>
              <a:defRPr>
                <a:solidFill>
                  <a:schemeClr val="tx2"/>
                </a:solidFill>
              </a:defRPr>
            </a:lvl1pPr>
          </a:lstStyle>
          <a:p>
            <a:r>
              <a:rPr lang="en-US"/>
              <a:t>Optional footer</a:t>
            </a:r>
          </a:p>
        </p:txBody>
      </p:sp>
      <p:sp>
        <p:nvSpPr>
          <p:cNvPr id="5" name="Slide Number Placeholder 4"/>
          <p:cNvSpPr>
            <a:spLocks noGrp="1"/>
          </p:cNvSpPr>
          <p:nvPr>
            <p:ph type="sldNum" sz="quarter" idx="20"/>
          </p:nvPr>
        </p:nvSpPr>
        <p:spPr>
          <a:xfrm>
            <a:off x="8501452" y="4828510"/>
            <a:ext cx="355607" cy="136525"/>
          </a:xfrm>
        </p:spPr>
        <p:txBody>
          <a:bodyPr lIns="0" rIns="0" bIns="0" anchor="ctr"/>
          <a:lstStyle>
            <a:lvl1pPr>
              <a:defRPr>
                <a:solidFill>
                  <a:schemeClr val="tx2"/>
                </a:solidFill>
              </a:defRPr>
            </a:lvl1pPr>
          </a:lstStyle>
          <a:p>
            <a:fld id="{BCA4F33B-2A5C-4874-B5D7-74DA77ECCD3C}" type="slidenum">
              <a:rPr lang="en-US" smtClean="0"/>
              <a:t>‹#›</a:t>
            </a:fld>
            <a:endParaRPr lang="en-US"/>
          </a:p>
        </p:txBody>
      </p:sp>
      <p:sp>
        <p:nvSpPr>
          <p:cNvPr id="2" name="Title 1"/>
          <p:cNvSpPr>
            <a:spLocks noGrp="1"/>
          </p:cNvSpPr>
          <p:nvPr>
            <p:ph type="title"/>
          </p:nvPr>
        </p:nvSpPr>
        <p:spPr>
          <a:xfrm>
            <a:off x="288900" y="243001"/>
            <a:ext cx="8568929" cy="378000"/>
          </a:xfrm>
        </p:spPr>
        <p:txBody>
          <a:bodyPr lIns="0" rIns="0" bIns="0"/>
          <a:lstStyle>
            <a:lvl1pPr>
              <a:defRPr sz="2100" spc="0"/>
            </a:lvl1pPr>
          </a:lstStyle>
          <a:p>
            <a:r>
              <a:rPr lang="en-US" dirty="0"/>
              <a:t>Click to edit Master title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legal">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a:xfrm>
            <a:off x="288900" y="678656"/>
            <a:ext cx="8572673" cy="869317"/>
          </a:xfrm>
        </p:spPr>
        <p:txBody>
          <a:bodyPr lIns="0" rIns="0" bIns="0" anchor="b" anchorCtr="0"/>
          <a:lstStyle>
            <a:lvl1pPr>
              <a:defRPr sz="4050" spc="0">
                <a:solidFill>
                  <a:schemeClr val="tx1"/>
                </a:solidFill>
              </a:defRPr>
            </a:lvl1pPr>
          </a:lstStyle>
          <a:p>
            <a:r>
              <a:rPr lang="en-US" dirty="0"/>
              <a:t>Click to edit Master title style</a:t>
            </a:r>
          </a:p>
        </p:txBody>
      </p:sp>
      <p:sp>
        <p:nvSpPr>
          <p:cNvPr id="26" name="Subtitle 2"/>
          <p:cNvSpPr>
            <a:spLocks noGrp="1"/>
          </p:cNvSpPr>
          <p:nvPr>
            <p:ph type="subTitle" idx="1"/>
          </p:nvPr>
        </p:nvSpPr>
        <p:spPr>
          <a:xfrm>
            <a:off x="288900" y="1557142"/>
            <a:ext cx="8568929" cy="1241821"/>
          </a:xfrm>
        </p:spPr>
        <p:txBody>
          <a:bodyPr lIns="0" rIns="0" bIns="0"/>
          <a:lstStyle>
            <a:lvl1pPr marL="0" indent="0" algn="l">
              <a:lnSpc>
                <a:spcPct val="90000"/>
              </a:lnSpc>
              <a:spcBef>
                <a:spcPts val="0"/>
              </a:spcBef>
              <a:buNone/>
              <a:defRPr sz="4050" spc="0"/>
            </a:lvl1pPr>
            <a:lvl2pPr marL="0" indent="0" algn="l">
              <a:spcBef>
                <a:spcPts val="1520"/>
              </a:spcBef>
              <a:buNone/>
              <a:defRPr sz="1050" spc="0"/>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endParaRPr lang="en-GB" dirty="0"/>
          </a:p>
        </p:txBody>
      </p:sp>
      <p:sp>
        <p:nvSpPr>
          <p:cNvPr id="16" name="Presenter Name"/>
          <p:cNvSpPr>
            <a:spLocks noGrp="1"/>
          </p:cNvSpPr>
          <p:nvPr>
            <p:ph type="body" sz="quarter" idx="18" hasCustomPrompt="1"/>
          </p:nvPr>
        </p:nvSpPr>
        <p:spPr>
          <a:xfrm>
            <a:off x="7665245" y="3362576"/>
            <a:ext cx="1191816" cy="1238890"/>
          </a:xfrm>
        </p:spPr>
        <p:txBody>
          <a:bodyPr wrap="square" lIns="0" rIns="0" bIns="0" anchor="b" anchorCtr="0">
            <a:noAutofit/>
          </a:bodyPr>
          <a:lstStyle>
            <a:lvl1pPr>
              <a:spcBef>
                <a:spcPts val="675"/>
              </a:spcBef>
              <a:defRPr sz="900" b="1" spc="0">
                <a:latin typeface="+mj-lt"/>
              </a:defRPr>
            </a:lvl1pPr>
            <a:lvl2pPr marL="0" indent="0">
              <a:spcBef>
                <a:spcPts val="0"/>
              </a:spcBef>
              <a:buNone/>
              <a:defRPr sz="900" spc="0"/>
            </a:lvl2pPr>
          </a:lstStyle>
          <a:p>
            <a:r>
              <a:rPr lang="en-US" dirty="0"/>
              <a:t>Presenter name </a:t>
            </a:r>
          </a:p>
          <a:p>
            <a:pPr lvl="1"/>
            <a:r>
              <a:rPr lang="en-US" dirty="0"/>
              <a:t>Presenter title</a:t>
            </a:r>
          </a:p>
        </p:txBody>
      </p:sp>
      <p:sp>
        <p:nvSpPr>
          <p:cNvPr id="22" name="Text Placeholder 6"/>
          <p:cNvSpPr>
            <a:spLocks noGrp="1"/>
          </p:cNvSpPr>
          <p:nvPr>
            <p:ph type="body" sz="quarter" idx="21" hasCustomPrompt="1"/>
          </p:nvPr>
        </p:nvSpPr>
        <p:spPr>
          <a:xfrm>
            <a:off x="288900" y="3359645"/>
            <a:ext cx="4146946" cy="1241822"/>
          </a:xfrm>
        </p:spPr>
        <p:txBody>
          <a:bodyPr lIns="0" rIns="0" bIns="0" anchor="b" anchorCtr="0"/>
          <a:lstStyle>
            <a:lvl1pPr>
              <a:spcBef>
                <a:spcPts val="0"/>
              </a:spcBef>
              <a:defRPr sz="900" spc="0"/>
            </a:lvl1pPr>
            <a:lvl2pPr>
              <a:spcBef>
                <a:spcPts val="0"/>
              </a:spcBef>
              <a:defRPr sz="900" spc="0"/>
            </a:lvl2pPr>
            <a:lvl3pPr>
              <a:spcBef>
                <a:spcPts val="0"/>
              </a:spcBef>
              <a:defRPr sz="900" spc="0"/>
            </a:lvl3pPr>
            <a:lvl4pPr>
              <a:spcBef>
                <a:spcPts val="0"/>
              </a:spcBef>
              <a:defRPr sz="825" spc="0"/>
            </a:lvl4pPr>
            <a:lvl5pPr>
              <a:spcBef>
                <a:spcPts val="0"/>
              </a:spcBef>
              <a:defRPr sz="825"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900" y="289426"/>
            <a:ext cx="856037" cy="205680"/>
          </a:xfrm>
          <a:prstGeom prst="rect">
            <a:avLst/>
          </a:prstGeom>
          <a:ln>
            <a:noFill/>
          </a:ln>
        </p:spPr>
      </p:pic>
      <p:sp>
        <p:nvSpPr>
          <p:cNvPr id="10" name="Footer Placeholder 4"/>
          <p:cNvSpPr txBox="1"/>
          <p:nvPr userDrawn="1"/>
        </p:nvSpPr>
        <p:spPr>
          <a:xfrm>
            <a:off x="1763116" y="4843422"/>
            <a:ext cx="3240000" cy="136525"/>
          </a:xfrm>
          <a:prstGeom prst="rect">
            <a:avLst/>
          </a:prstGeom>
        </p:spPr>
        <p:txBody>
          <a:bodyPr vert="horz" lIns="0" tIns="0" rIns="0" bIns="0" rtlCol="0" anchor="t" anchorCtr="0"/>
          <a:lstStyle>
            <a:defPPr>
              <a:defRPr lang="en-US"/>
            </a:defPPr>
            <a:lvl1pPr marL="0" algn="l" defTabSz="914400" rtl="0" eaLnBrk="1" latinLnBrk="0" hangingPunct="1">
              <a:defRPr sz="750" b="0" kern="1200" spc="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Optional footer</a:t>
            </a: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speakers/contents">
    <p:spTree>
      <p:nvGrpSpPr>
        <p:cNvPr id="1" name=""/>
        <p:cNvGrpSpPr/>
        <p:nvPr/>
      </p:nvGrpSpPr>
      <p:grpSpPr>
        <a:xfrm>
          <a:off x="0" y="0"/>
          <a:ext cx="0" cy="0"/>
          <a:chOff x="0" y="0"/>
          <a:chExt cx="0" cy="0"/>
        </a:xfrm>
      </p:grpSpPr>
      <p:sp>
        <p:nvSpPr>
          <p:cNvPr id="7" name="Footnote"/>
          <p:cNvSpPr>
            <a:spLocks noGrp="1"/>
          </p:cNvSpPr>
          <p:nvPr>
            <p:ph type="body" sz="quarter" idx="17" hasCustomPrompt="1"/>
          </p:nvPr>
        </p:nvSpPr>
        <p:spPr>
          <a:xfrm>
            <a:off x="288130" y="4108850"/>
            <a:ext cx="8569699"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4" name="Content Placeholder 1"/>
          <p:cNvSpPr>
            <a:spLocks noGrp="1"/>
          </p:cNvSpPr>
          <p:nvPr>
            <p:ph sz="quarter" idx="13"/>
          </p:nvPr>
        </p:nvSpPr>
        <p:spPr>
          <a:xfrm>
            <a:off x="288900" y="1052512"/>
            <a:ext cx="8562975" cy="2879726"/>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9"/>
          </p:nvPr>
        </p:nvSpPr>
        <p:spPr>
          <a:xfrm>
            <a:off x="1763115" y="4828510"/>
            <a:ext cx="5902923" cy="136525"/>
          </a:xfrm>
        </p:spPr>
        <p:txBody>
          <a:bodyPr lIns="0" rIns="0" bIns="0" anchor="ctr"/>
          <a:lstStyle/>
          <a:p>
            <a:r>
              <a:rPr lang="en-US"/>
              <a:t>Optional footer</a:t>
            </a:r>
          </a:p>
        </p:txBody>
      </p:sp>
      <p:sp>
        <p:nvSpPr>
          <p:cNvPr id="6" name="Slide Number Placeholder 5"/>
          <p:cNvSpPr>
            <a:spLocks noGrp="1"/>
          </p:cNvSpPr>
          <p:nvPr>
            <p:ph type="sldNum" sz="quarter" idx="20"/>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3" name="Title 2"/>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Large quote">
    <p:bg>
      <p:bgPr>
        <a:solidFill>
          <a:srgbClr val="E7FCFF"/>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763116" y="4843422"/>
            <a:ext cx="3240000" cy="136525"/>
          </a:xfrm>
        </p:spPr>
        <p:txBody>
          <a:bodyPr lIns="0" rIns="0" bIns="0"/>
          <a:lstStyle>
            <a:lvl1pPr>
              <a:defRPr sz="750">
                <a:solidFill>
                  <a:schemeClr val="tx2"/>
                </a:solidFill>
              </a:defRPr>
            </a:lvl1pPr>
          </a:lstStyle>
          <a:p>
            <a:r>
              <a:rPr lang="en-US"/>
              <a:t>Optional footer</a:t>
            </a:r>
          </a:p>
        </p:txBody>
      </p:sp>
      <p:sp>
        <p:nvSpPr>
          <p:cNvPr id="4" name="Slide Number Placeholder 3"/>
          <p:cNvSpPr>
            <a:spLocks noGrp="1"/>
          </p:cNvSpPr>
          <p:nvPr>
            <p:ph type="sldNum" sz="quarter" idx="12"/>
          </p:nvPr>
        </p:nvSpPr>
        <p:spPr>
          <a:xfrm>
            <a:off x="8501452" y="4843422"/>
            <a:ext cx="355607" cy="136525"/>
          </a:xfrm>
        </p:spPr>
        <p:txBody>
          <a:bodyPr lIns="0" rIns="0" bIns="0"/>
          <a:lstStyle>
            <a:lvl1pPr>
              <a:defRPr sz="750">
                <a:solidFill>
                  <a:schemeClr val="tx2"/>
                </a:solidFill>
              </a:defRPr>
            </a:lvl1pPr>
          </a:lstStyle>
          <a:p>
            <a:fld id="{B0D8026B-E60C-4F31-BD3E-34D786A82026}" type="slidenum">
              <a:rPr lang="en-US" smtClean="0"/>
              <a:t>‹#›</a:t>
            </a:fld>
            <a:endParaRPr lang="en-US"/>
          </a:p>
        </p:txBody>
      </p:sp>
      <p:sp>
        <p:nvSpPr>
          <p:cNvPr id="9" name="Text Placeholder 8"/>
          <p:cNvSpPr>
            <a:spLocks noGrp="1"/>
          </p:cNvSpPr>
          <p:nvPr>
            <p:ph type="body" sz="quarter" idx="13"/>
          </p:nvPr>
        </p:nvSpPr>
        <p:spPr>
          <a:xfrm>
            <a:off x="288900" y="238683"/>
            <a:ext cx="5616179" cy="4282678"/>
          </a:xfrm>
        </p:spPr>
        <p:txBody>
          <a:bodyPr lIns="0" rIns="0" bIns="0"/>
          <a:lstStyle>
            <a:lvl1pPr>
              <a:spcBef>
                <a:spcPts val="0"/>
              </a:spcBef>
              <a:defRPr sz="1500" b="1" spc="0">
                <a:solidFill>
                  <a:schemeClr val="tx2"/>
                </a:solidFill>
              </a:defRPr>
            </a:lvl1pPr>
            <a:lvl2pPr marL="0" indent="0">
              <a:spcBef>
                <a:spcPts val="0"/>
              </a:spcBef>
              <a:buNone/>
              <a:defRPr sz="1500" b="0" spc="0">
                <a:solidFill>
                  <a:schemeClr val="tx2"/>
                </a:solidFill>
              </a:defRPr>
            </a:lvl2pPr>
            <a:lvl3pPr marL="152400" indent="-152400">
              <a:spcBef>
                <a:spcPts val="0"/>
              </a:spcBef>
              <a:defRPr sz="1500" b="0" spc="0">
                <a:solidFill>
                  <a:schemeClr val="tx2"/>
                </a:solidFill>
              </a:defRPr>
            </a:lvl3pPr>
            <a:lvl4pPr marL="304800" indent="-151765">
              <a:spcBef>
                <a:spcPts val="0"/>
              </a:spcBef>
              <a:defRPr sz="1500" b="0" spc="0">
                <a:solidFill>
                  <a:schemeClr val="tx2"/>
                </a:solidFill>
              </a:defRPr>
            </a:lvl4pPr>
            <a:lvl5pPr>
              <a:spcBef>
                <a:spcPts val="0"/>
              </a:spcBef>
              <a:defRPr sz="1500" b="0" spc="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Agenda/speakers/contents">
    <p:spTree>
      <p:nvGrpSpPr>
        <p:cNvPr id="1" name=""/>
        <p:cNvGrpSpPr/>
        <p:nvPr/>
      </p:nvGrpSpPr>
      <p:grpSpPr>
        <a:xfrm>
          <a:off x="0" y="0"/>
          <a:ext cx="0" cy="0"/>
          <a:chOff x="0" y="0"/>
          <a:chExt cx="0" cy="0"/>
        </a:xfrm>
      </p:grpSpPr>
      <p:sp>
        <p:nvSpPr>
          <p:cNvPr id="12" name="Footnote Placeholde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20" name="Content Placeholder 1"/>
          <p:cNvSpPr>
            <a:spLocks noGrp="1"/>
          </p:cNvSpPr>
          <p:nvPr>
            <p:ph idx="13"/>
          </p:nvPr>
        </p:nvSpPr>
        <p:spPr>
          <a:xfrm>
            <a:off x="288131" y="1052512"/>
            <a:ext cx="8568929" cy="2879725"/>
          </a:xfrm>
        </p:spPr>
        <p:txBody>
          <a:bodyPr lIns="0" rIns="0" bIns="0">
            <a:normAutofit/>
          </a:bodyPr>
          <a:lstStyle>
            <a:lvl1pPr>
              <a:defRPr sz="900" spc="0"/>
            </a:lvl1pPr>
          </a:lstStyle>
          <a:p>
            <a:pPr lvl="0"/>
            <a:r>
              <a:rPr lang="en-US" dirty="0"/>
              <a:t>Click to edit Master text styles</a:t>
            </a:r>
          </a:p>
        </p:txBody>
      </p:sp>
      <p:sp>
        <p:nvSpPr>
          <p:cNvPr id="5" name="Footer Placeholder 4"/>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p>
        </p:txBody>
      </p:sp>
      <p:sp>
        <p:nvSpPr>
          <p:cNvPr id="6" name="Slide Number Placeholder 5"/>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3" name="Title 2"/>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bg>
      <p:bgPr>
        <a:solidFill>
          <a:srgbClr val="E7FCFF"/>
        </a:solidFill>
        <a:effectLst/>
      </p:bgPr>
    </p:bg>
    <p:spTree>
      <p:nvGrpSpPr>
        <p:cNvPr id="1" name=""/>
        <p:cNvGrpSpPr/>
        <p:nvPr/>
      </p:nvGrpSpPr>
      <p:grpSpPr>
        <a:xfrm>
          <a:off x="0" y="0"/>
          <a:ext cx="0" cy="0"/>
          <a:chOff x="0" y="0"/>
          <a:chExt cx="0" cy="0"/>
        </a:xfrm>
      </p:grpSpPr>
      <p:sp>
        <p:nvSpPr>
          <p:cNvPr id="3" name="Content Placeholder 1"/>
          <p:cNvSpPr>
            <a:spLocks noGrp="1"/>
          </p:cNvSpPr>
          <p:nvPr>
            <p:ph idx="1" hasCustomPrompt="1"/>
          </p:nvPr>
        </p:nvSpPr>
        <p:spPr>
          <a:xfrm>
            <a:off x="288900" y="2571751"/>
            <a:ext cx="3335337" cy="2000250"/>
          </a:xfrm>
        </p:spPr>
        <p:txBody>
          <a:bodyPr lIns="0" rIns="0" bIns="0"/>
          <a:lstStyle>
            <a:lvl1pPr>
              <a:defRPr sz="900" spc="0">
                <a:solidFill>
                  <a:schemeClr val="tx2"/>
                </a:solidFill>
              </a:defRPr>
            </a:lvl1pPr>
            <a:lvl2pPr>
              <a:defRPr sz="900" spc="0">
                <a:solidFill>
                  <a:schemeClr val="tx2"/>
                </a:solidFill>
              </a:defRPr>
            </a:lvl2pPr>
            <a:lvl3pPr>
              <a:defRPr sz="900" spc="0">
                <a:solidFill>
                  <a:schemeClr val="tx2"/>
                </a:solidFill>
              </a:defRPr>
            </a:lvl3pPr>
            <a:lvl4pPr>
              <a:defRPr sz="825" spc="0">
                <a:solidFill>
                  <a:schemeClr val="tx2"/>
                </a:solidFill>
              </a:defRPr>
            </a:lvl4pPr>
            <a:lvl5pPr>
              <a:defRPr sz="825" spc="0">
                <a:solidFill>
                  <a:schemeClr val="tx2"/>
                </a:solidFill>
              </a:defRPr>
            </a:lvl5pPr>
          </a:lstStyle>
          <a:p>
            <a:pPr lvl="0"/>
            <a:r>
              <a:rPr lang="en-US" dirty="0"/>
              <a:t>Click to edit Master text styles (12-16pt)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1"/>
          </p:nvPr>
        </p:nvSpPr>
        <p:spPr>
          <a:xfrm>
            <a:off x="1763116" y="4843422"/>
            <a:ext cx="3240000" cy="136525"/>
          </a:xfrm>
        </p:spPr>
        <p:txBody>
          <a:bodyPr lIns="0" rIns="0" bIns="0"/>
          <a:lstStyle>
            <a:lvl1pPr>
              <a:defRPr sz="750">
                <a:solidFill>
                  <a:schemeClr val="tx2"/>
                </a:solidFill>
              </a:defRPr>
            </a:lvl1pPr>
          </a:lstStyle>
          <a:p>
            <a:r>
              <a:rPr lang="en-US"/>
              <a:t>Optional footer</a:t>
            </a:r>
          </a:p>
        </p:txBody>
      </p:sp>
      <p:sp>
        <p:nvSpPr>
          <p:cNvPr id="4" name="Slide Number Placeholder 3"/>
          <p:cNvSpPr>
            <a:spLocks noGrp="1"/>
          </p:cNvSpPr>
          <p:nvPr>
            <p:ph type="sldNum" sz="quarter" idx="12"/>
          </p:nvPr>
        </p:nvSpPr>
        <p:spPr>
          <a:xfrm>
            <a:off x="8501452" y="4843422"/>
            <a:ext cx="355607" cy="136525"/>
          </a:xfrm>
        </p:spPr>
        <p:txBody>
          <a:bodyPr lIns="0" rIns="0" bIns="0"/>
          <a:lstStyle>
            <a:lvl1pPr>
              <a:defRPr sz="750">
                <a:solidFill>
                  <a:schemeClr val="tx2"/>
                </a:solidFill>
              </a:defRPr>
            </a:lvl1pPr>
          </a:lstStyle>
          <a:p>
            <a:fld id="{B0D8026B-E60C-4F31-BD3E-34D786A82026}" type="slidenum">
              <a:rPr lang="en-US" smtClean="0"/>
              <a:t>‹#›</a:t>
            </a:fld>
            <a:endParaRPr lang="en-US"/>
          </a:p>
        </p:txBody>
      </p:sp>
      <p:sp>
        <p:nvSpPr>
          <p:cNvPr id="7" name="Title 4"/>
          <p:cNvSpPr>
            <a:spLocks noGrp="1"/>
          </p:cNvSpPr>
          <p:nvPr>
            <p:ph type="title"/>
          </p:nvPr>
        </p:nvSpPr>
        <p:spPr>
          <a:xfrm>
            <a:off x="288900" y="289322"/>
            <a:ext cx="8572673" cy="1084463"/>
          </a:xfrm>
        </p:spPr>
        <p:txBody>
          <a:bodyPr lIns="0" rIns="0" bIns="0" anchor="b" anchorCtr="0"/>
          <a:lstStyle>
            <a:lvl1pPr>
              <a:defRPr sz="2700" spc="0">
                <a:solidFill>
                  <a:schemeClr val="tx2"/>
                </a:solidFill>
              </a:defRPr>
            </a:lvl1pPr>
          </a:lstStyle>
          <a:p>
            <a:r>
              <a:rPr lang="en-US" dirty="0"/>
              <a:t>Click to edit Master title style</a:t>
            </a:r>
          </a:p>
        </p:txBody>
      </p:sp>
      <p:sp>
        <p:nvSpPr>
          <p:cNvPr id="9" name="Subtitle 2"/>
          <p:cNvSpPr>
            <a:spLocks noGrp="1"/>
          </p:cNvSpPr>
          <p:nvPr>
            <p:ph type="subTitle" idx="10"/>
          </p:nvPr>
        </p:nvSpPr>
        <p:spPr>
          <a:xfrm>
            <a:off x="288900" y="1388668"/>
            <a:ext cx="8568929" cy="1183081"/>
          </a:xfrm>
        </p:spPr>
        <p:txBody>
          <a:bodyPr lIns="0" rIns="0" bIns="0"/>
          <a:lstStyle>
            <a:lvl1pPr marL="0" indent="0" algn="l">
              <a:lnSpc>
                <a:spcPct val="90000"/>
              </a:lnSpc>
              <a:spcBef>
                <a:spcPts val="0"/>
              </a:spcBef>
              <a:buNone/>
              <a:defRPr sz="2700" spc="0">
                <a:solidFill>
                  <a:schemeClr val="tx2"/>
                </a:solidFill>
              </a:defRPr>
            </a:lvl1pPr>
            <a:lvl2pPr marL="0" indent="0" algn="l">
              <a:spcBef>
                <a:spcPts val="1520"/>
              </a:spcBef>
              <a:buNone/>
              <a:defRPr sz="79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Footnote Placeholder"/>
          <p:cNvSpPr>
            <a:spLocks noGrp="1"/>
          </p:cNvSpPr>
          <p:nvPr>
            <p:ph type="body" sz="quarter" idx="18"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3" name="Footer Placeholder 2"/>
          <p:cNvSpPr>
            <a:spLocks noGrp="1"/>
          </p:cNvSpPr>
          <p:nvPr>
            <p:ph type="ftr" sz="quarter" idx="20"/>
          </p:nvPr>
        </p:nvSpPr>
        <p:spPr>
          <a:xfrm>
            <a:off x="1763116" y="4843422"/>
            <a:ext cx="3240000" cy="136525"/>
          </a:xfrm>
        </p:spPr>
        <p:txBody>
          <a:bodyPr lIns="0" rIns="0" bIns="0"/>
          <a:lstStyle>
            <a:lvl1pPr>
              <a:defRPr sz="750"/>
            </a:lvl1pPr>
          </a:lstStyle>
          <a:p>
            <a:r>
              <a:rPr lang="en-US"/>
              <a:t>Optional footer</a:t>
            </a:r>
          </a:p>
        </p:txBody>
      </p:sp>
      <p:sp>
        <p:nvSpPr>
          <p:cNvPr id="4" name="Slide Number Placeholder 3"/>
          <p:cNvSpPr>
            <a:spLocks noGrp="1"/>
          </p:cNvSpPr>
          <p:nvPr>
            <p:ph type="sldNum" sz="quarter" idx="21"/>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Footnote Placeholde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3" name="Content Placeholder 1"/>
          <p:cNvSpPr>
            <a:spLocks noGrp="1"/>
          </p:cNvSpPr>
          <p:nvPr>
            <p:ph idx="1" hasCustomPrompt="1"/>
          </p:nvPr>
        </p:nvSpPr>
        <p:spPr>
          <a:xfrm>
            <a:off x="288131" y="1052513"/>
            <a:ext cx="8568929" cy="2880122"/>
          </a:xfrm>
        </p:spPr>
        <p:txBody>
          <a:bodyPr lIns="0" tIns="0" rIns="0" bIns="0"/>
          <a:lstStyle>
            <a:lvl1pPr>
              <a:defRPr sz="900" spc="0"/>
            </a:lvl1pPr>
            <a:lvl2pPr>
              <a:defRPr sz="900" spc="0"/>
            </a:lvl2pPr>
            <a:lvl3pPr>
              <a:defRPr sz="900" spc="0"/>
            </a:lvl3pPr>
            <a:lvl4pPr>
              <a:defRPr sz="825" spc="0"/>
            </a:lvl4pPr>
            <a:lvl5pPr>
              <a:defRPr sz="825" spc="0"/>
            </a:lvl5pPr>
          </a:lstStyle>
          <a:p>
            <a:pPr lvl="0"/>
            <a:r>
              <a:rPr lang="en-US" dirty="0"/>
              <a:t>Click to edit Master text styles (14-18pt)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Page">
    <p:spTree>
      <p:nvGrpSpPr>
        <p:cNvPr id="1" name=""/>
        <p:cNvGrpSpPr/>
        <p:nvPr/>
      </p:nvGrpSpPr>
      <p:grpSpPr>
        <a:xfrm>
          <a:off x="0" y="0"/>
          <a:ext cx="0" cy="0"/>
          <a:chOff x="0" y="0"/>
          <a:chExt cx="0" cy="0"/>
        </a:xfrm>
      </p:grpSpPr>
      <p:sp>
        <p:nvSpPr>
          <p:cNvPr id="7" name="Footnote Placeholde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3" name="Content Placeholder 1"/>
          <p:cNvSpPr>
            <a:spLocks noGrp="1"/>
          </p:cNvSpPr>
          <p:nvPr>
            <p:ph idx="1" hasCustomPrompt="1"/>
          </p:nvPr>
        </p:nvSpPr>
        <p:spPr>
          <a:xfrm>
            <a:off x="288131" y="1052513"/>
            <a:ext cx="8568929" cy="2880122"/>
          </a:xfrm>
        </p:spPr>
        <p:txBody>
          <a:bodyPr lIns="0" tIns="0" rIns="0" bIns="0"/>
          <a:lstStyle>
            <a:lvl1pPr>
              <a:defRPr sz="900" spc="0"/>
            </a:lvl1pPr>
            <a:lvl2pPr>
              <a:defRPr sz="900" spc="0"/>
            </a:lvl2pPr>
            <a:lvl3pPr>
              <a:defRPr sz="900" spc="0"/>
            </a:lvl3pPr>
            <a:lvl4pPr>
              <a:defRPr sz="825" spc="0"/>
            </a:lvl4pPr>
            <a:lvl5pPr>
              <a:defRPr sz="825" spc="0"/>
            </a:lvl5pPr>
          </a:lstStyle>
          <a:p>
            <a:pPr lvl="0"/>
            <a:r>
              <a:rPr lang="en-US" dirty="0"/>
              <a:t>Click to edit Master text styles (14-18pt)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Footnote Placeholder"/>
          <p:cNvSpPr>
            <a:spLocks noGrp="1"/>
          </p:cNvSpPr>
          <p:nvPr>
            <p:ph type="body" sz="quarter" idx="1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3" name="Content Placeholder 1"/>
          <p:cNvSpPr>
            <a:spLocks noGrp="1"/>
          </p:cNvSpPr>
          <p:nvPr>
            <p:ph idx="1" hasCustomPrompt="1"/>
          </p:nvPr>
        </p:nvSpPr>
        <p:spPr>
          <a:xfrm>
            <a:off x="288131" y="1052513"/>
            <a:ext cx="4140994" cy="2880122"/>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Content Placeholder 2"/>
          <p:cNvSpPr>
            <a:spLocks noGrp="1"/>
          </p:cNvSpPr>
          <p:nvPr>
            <p:ph idx="15" hasCustomPrompt="1"/>
          </p:nvPr>
        </p:nvSpPr>
        <p:spPr>
          <a:xfrm>
            <a:off x="4713685" y="1052513"/>
            <a:ext cx="4140994" cy="2880122"/>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p>
          <a:p>
            <a:pPr marL="137160" lvl="1" indent="-137160" algn="l" defTabSz="171450" rtl="0" eaLnBrk="1" latinLnBrk="0" hangingPunct="1">
              <a:spcBef>
                <a:spcPts val="450"/>
              </a:spcBef>
              <a:buFont typeface="Wingdings" panose="05000000000000000000" pitchFamily="2" charset="2"/>
              <a:buChar char="§"/>
            </a:pPr>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21"/>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2"/>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9" name="Footnote Placeholder"/>
          <p:cNvSpPr>
            <a:spLocks noGrp="1"/>
          </p:cNvSpPr>
          <p:nvPr>
            <p:ph type="body" sz="quarter" idx="1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3" name="Content Placeholder 1"/>
          <p:cNvSpPr>
            <a:spLocks noGrp="1"/>
          </p:cNvSpPr>
          <p:nvPr>
            <p:ph idx="12" hasCustomPrompt="1"/>
          </p:nvPr>
        </p:nvSpPr>
        <p:spPr>
          <a:xfrm>
            <a:off x="288131" y="1273629"/>
            <a:ext cx="4140994" cy="2658609"/>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2"/>
          <p:cNvSpPr>
            <a:spLocks noGrp="1"/>
          </p:cNvSpPr>
          <p:nvPr>
            <p:ph idx="15" hasCustomPrompt="1"/>
          </p:nvPr>
        </p:nvSpPr>
        <p:spPr>
          <a:xfrm>
            <a:off x="4713685" y="1273629"/>
            <a:ext cx="4140994" cy="2658609"/>
          </a:xfrm>
        </p:spPr>
        <p:txBody>
          <a:bodyPr lIns="0" rIns="0" bIns="0" numCol="1">
            <a:noAutofit/>
          </a:bodyPr>
          <a:lstStyle>
            <a:lvl1pPr>
              <a:defRPr sz="900" spc="0"/>
            </a:lvl1pPr>
            <a:lvl2pPr>
              <a:defRPr sz="900" spc="0"/>
            </a:lvl2pPr>
            <a:lvl3pPr>
              <a:defRPr sz="900" spc="0"/>
            </a:lvl3pPr>
            <a:lvl4pPr>
              <a:defRPr sz="825" spc="0"/>
            </a:lvl4pPr>
            <a:lvl5pPr>
              <a:defRPr sz="825" spc="0"/>
            </a:lvl5pPr>
          </a:lstStyle>
          <a:p>
            <a:pPr lvl="0"/>
            <a:r>
              <a:rPr lang="en-US" dirty="0"/>
              <a:t>Click to edit Master text styles (12-16pt)</a:t>
            </a:r>
          </a:p>
          <a:p>
            <a:pPr marL="137160" lvl="1" indent="-137160" algn="l" defTabSz="171450" rtl="0" eaLnBrk="1" latinLnBrk="0" hangingPunct="1">
              <a:spcBef>
                <a:spcPts val="450"/>
              </a:spcBef>
              <a:buFont typeface="Wingdings" panose="05000000000000000000" pitchFamily="2" charset="2"/>
              <a:buChar char="§"/>
            </a:pPr>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Content Title Placeholder 1"/>
          <p:cNvSpPr>
            <a:spLocks noGrp="1"/>
          </p:cNvSpPr>
          <p:nvPr>
            <p:ph type="body" idx="1"/>
          </p:nvPr>
        </p:nvSpPr>
        <p:spPr>
          <a:xfrm>
            <a:off x="286940" y="829945"/>
            <a:ext cx="4140993" cy="380702"/>
          </a:xfrm>
        </p:spPr>
        <p:txBody>
          <a:bodyPr lIns="0" rIns="0" bIns="0" anchor="b"/>
          <a:lstStyle>
            <a:lvl1pPr marL="0" indent="0">
              <a:buNone/>
              <a:defRPr sz="12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dirty="0"/>
              <a:t>Click to edit Master text styles</a:t>
            </a:r>
          </a:p>
        </p:txBody>
      </p:sp>
      <p:sp>
        <p:nvSpPr>
          <p:cNvPr id="5" name="Content Title Placeholder 2"/>
          <p:cNvSpPr>
            <a:spLocks noGrp="1"/>
          </p:cNvSpPr>
          <p:nvPr>
            <p:ph type="body" sz="quarter" idx="3"/>
          </p:nvPr>
        </p:nvSpPr>
        <p:spPr>
          <a:xfrm>
            <a:off x="4713685" y="829945"/>
            <a:ext cx="4140993" cy="380702"/>
          </a:xfrm>
        </p:spPr>
        <p:txBody>
          <a:bodyPr lIns="0" rIns="0" bIns="0" anchor="b"/>
          <a:lstStyle>
            <a:lvl1pPr marL="0" indent="0">
              <a:buNone/>
              <a:defRPr sz="1200" b="0" spc="0">
                <a:solidFill>
                  <a:schemeClr val="tx2"/>
                </a:solidFill>
              </a:defRPr>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dirty="0"/>
              <a:t>Click to edit Master text styles</a:t>
            </a:r>
          </a:p>
        </p:txBody>
      </p:sp>
      <p:sp>
        <p:nvSpPr>
          <p:cNvPr id="10" name="Title 9"/>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
        <p:nvSpPr>
          <p:cNvPr id="11" name="Footer Placeholder 10"/>
          <p:cNvSpPr>
            <a:spLocks noGrp="1"/>
          </p:cNvSpPr>
          <p:nvPr>
            <p:ph type="ftr" sz="quarter" idx="10"/>
          </p:nvPr>
        </p:nvSpPr>
        <p:spPr>
          <a:xfrm>
            <a:off x="1763116" y="4843422"/>
            <a:ext cx="3240000" cy="136525"/>
          </a:xfrm>
        </p:spPr>
        <p:txBody>
          <a:bodyPr lIns="0" rIns="0" bIns="0"/>
          <a:lstStyle>
            <a:lvl1pPr>
              <a:defRPr sz="750"/>
            </a:lvl1pPr>
          </a:lstStyle>
          <a:p>
            <a:r>
              <a:rPr lang="en-US"/>
              <a:t>Optional footer</a:t>
            </a:r>
          </a:p>
        </p:txBody>
      </p:sp>
      <p:sp>
        <p:nvSpPr>
          <p:cNvPr id="12" name="Slide Number Placeholder 11"/>
          <p:cNvSpPr>
            <a:spLocks noGrp="1"/>
          </p:cNvSpPr>
          <p:nvPr>
            <p:ph type="sldNum" sz="quarter" idx="11"/>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1" name="Footnote Placeholder"/>
          <p:cNvSpPr>
            <a:spLocks noGrp="1"/>
          </p:cNvSpPr>
          <p:nvPr>
            <p:ph type="body" sz="quarter" idx="18"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8" name="Table Placeholder 1"/>
          <p:cNvSpPr>
            <a:spLocks noGrp="1"/>
          </p:cNvSpPr>
          <p:nvPr>
            <p:ph type="tbl" sz="quarter" idx="13" hasCustomPrompt="1"/>
          </p:nvPr>
        </p:nvSpPr>
        <p:spPr>
          <a:xfrm>
            <a:off x="288130" y="1052513"/>
            <a:ext cx="8568929" cy="2880122"/>
          </a:xfrm>
        </p:spPr>
        <p:txBody>
          <a:bodyPr lIns="0" rIns="0" bIns="0"/>
          <a:lstStyle>
            <a:lvl1pPr>
              <a:defRPr sz="900" spc="0"/>
            </a:lvl1pPr>
          </a:lstStyle>
          <a:p>
            <a:r>
              <a:rPr lang="en-US" dirty="0"/>
              <a:t>Click box to paste in table from Excel</a:t>
            </a:r>
            <a:endParaRPr lang="en-GB" dirty="0"/>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
        <p:nvSpPr>
          <p:cNvPr id="7" name="Footer Placeholder 6"/>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p>
        </p:txBody>
      </p:sp>
      <p:sp>
        <p:nvSpPr>
          <p:cNvPr id="9" name="Slide Number Placeholder 8"/>
          <p:cNvSpPr>
            <a:spLocks noGrp="1"/>
          </p:cNvSpPr>
          <p:nvPr>
            <p:ph type="sldNum" sz="quarter" idx="20"/>
          </p:nvPr>
        </p:nvSpPr>
        <p:spPr>
          <a:xfrm>
            <a:off x="8501452" y="4843422"/>
            <a:ext cx="355607" cy="136525"/>
          </a:xfrm>
        </p:spPr>
        <p:txBody>
          <a:bodyPr lIns="0" rIns="0" bIns="0"/>
          <a:lstStyle>
            <a:lvl1pPr>
              <a:defRPr sz="750" b="0"/>
            </a:lvl1pPr>
          </a:lstStyle>
          <a:p>
            <a:fld id="{B0D8026B-E60C-4F31-BD3E-34D786A82026}" type="slidenum">
              <a:rPr lang="en-US" smtClean="0"/>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hart large">
    <p:spTree>
      <p:nvGrpSpPr>
        <p:cNvPr id="1" name=""/>
        <p:cNvGrpSpPr/>
        <p:nvPr/>
      </p:nvGrpSpPr>
      <p:grpSpPr>
        <a:xfrm>
          <a:off x="0" y="0"/>
          <a:ext cx="0" cy="0"/>
          <a:chOff x="0" y="0"/>
          <a:chExt cx="0" cy="0"/>
        </a:xfrm>
      </p:grpSpPr>
      <p:sp>
        <p:nvSpPr>
          <p:cNvPr id="9" name="Footnote Placeholder"/>
          <p:cNvSpPr>
            <a:spLocks noGrp="1"/>
          </p:cNvSpPr>
          <p:nvPr>
            <p:ph type="body" sz="quarter" idx="1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0" name="Content Placeholder 1"/>
          <p:cNvSpPr>
            <a:spLocks noGrp="1"/>
          </p:cNvSpPr>
          <p:nvPr>
            <p:ph idx="13"/>
          </p:nvPr>
        </p:nvSpPr>
        <p:spPr>
          <a:xfrm>
            <a:off x="288131" y="1057209"/>
            <a:ext cx="8567738" cy="2878542"/>
          </a:xfrm>
          <a:solidFill>
            <a:schemeClr val="bg2"/>
          </a:solidFill>
        </p:spPr>
        <p:txBody>
          <a:bodyPr lIns="0" rIns="0" bIns="0" anchor="ctr" anchorCtr="0"/>
          <a:lstStyle>
            <a:lvl1pPr>
              <a:defRPr sz="1000" b="1" spc="0">
                <a:latin typeface="+mj-lt"/>
              </a:defRPr>
            </a:lvl1pPr>
          </a:lstStyle>
          <a:p>
            <a:pPr lvl="0"/>
            <a:r>
              <a:rPr lang="en-US" dirty="0"/>
              <a:t>Click to edit Master text styles</a:t>
            </a:r>
          </a:p>
        </p:txBody>
      </p:sp>
      <p:sp>
        <p:nvSpPr>
          <p:cNvPr id="13" name="Content Title Placeholder 1"/>
          <p:cNvSpPr>
            <a:spLocks noGrp="1"/>
          </p:cNvSpPr>
          <p:nvPr>
            <p:ph type="body" idx="17" hasCustomPrompt="1"/>
          </p:nvPr>
        </p:nvSpPr>
        <p:spPr>
          <a:xfrm>
            <a:off x="288130" y="1055700"/>
            <a:ext cx="8567737"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 name="Footer Placeholder 3"/>
          <p:cNvSpPr>
            <a:spLocks noGrp="1"/>
          </p:cNvSpPr>
          <p:nvPr>
            <p:ph type="ftr" sz="quarter" idx="21"/>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2"/>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cxnSp>
        <p:nvCxnSpPr>
          <p:cNvPr id="12"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p:bg>
      <p:bgRef idx="1001">
        <a:schemeClr val="bg2"/>
      </p:bgRef>
    </p:bg>
    <p:spTree>
      <p:nvGrpSpPr>
        <p:cNvPr id="1" name=""/>
        <p:cNvGrpSpPr/>
        <p:nvPr/>
      </p:nvGrpSpPr>
      <p:grpSpPr>
        <a:xfrm>
          <a:off x="0" y="0"/>
          <a:ext cx="0" cy="0"/>
          <a:chOff x="0" y="0"/>
          <a:chExt cx="0" cy="0"/>
        </a:xfrm>
      </p:grpSpPr>
      <p:sp>
        <p:nvSpPr>
          <p:cNvPr id="12" name="solid_bg"/>
          <p:cNvSpPr/>
          <p:nvPr>
            <p:custDataLst>
              <p:tags r:id="rId1"/>
            </p:custData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1763115" y="4828510"/>
            <a:ext cx="5902923" cy="136525"/>
          </a:xfrm>
        </p:spPr>
        <p:txBody>
          <a:bodyPr lIns="0" rIns="0" bIns="0" anchor="ctr"/>
          <a:lstStyle/>
          <a:p>
            <a:r>
              <a:rPr lang="en-US"/>
              <a:t>Optional footer</a:t>
            </a:r>
          </a:p>
        </p:txBody>
      </p:sp>
      <p:sp>
        <p:nvSpPr>
          <p:cNvPr id="7" name="Slide Number Placeholder 6"/>
          <p:cNvSpPr>
            <a:spLocks noGrp="1"/>
          </p:cNvSpPr>
          <p:nvPr>
            <p:ph type="sldNum" sz="quarter" idx="12"/>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11" name="Subtitle 2"/>
          <p:cNvSpPr>
            <a:spLocks noGrp="1"/>
          </p:cNvSpPr>
          <p:nvPr>
            <p:ph type="subTitle" idx="10"/>
          </p:nvPr>
        </p:nvSpPr>
        <p:spPr>
          <a:xfrm>
            <a:off x="288131" y="1020604"/>
            <a:ext cx="2663850" cy="1241821"/>
          </a:xfrm>
        </p:spPr>
        <p:txBody>
          <a:bodyPr lIns="0" rIns="0" bIns="0"/>
          <a:lstStyle>
            <a:lvl1pPr marL="0" indent="0" algn="l" eaLnBrk="1">
              <a:lnSpc>
                <a:spcPct val="100000"/>
              </a:lnSpc>
              <a:spcBef>
                <a:spcPts val="0"/>
              </a:spcBef>
              <a:buNone/>
              <a:defRPr sz="1400" spc="0">
                <a:solidFill>
                  <a:schemeClr val="tx1"/>
                </a:solidFill>
                <a:latin typeface="+mn-lt"/>
              </a:defRPr>
            </a:lvl1pPr>
            <a:lvl2pPr marL="0" indent="0" algn="l">
              <a:spcBef>
                <a:spcPts val="1520"/>
              </a:spcBef>
              <a:buNone/>
              <a:defRPr sz="790">
                <a:solidFill>
                  <a:schemeClr val="tx2"/>
                </a:solidFill>
              </a:defRPr>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Master subtitle style</a:t>
            </a:r>
          </a:p>
        </p:txBody>
      </p:sp>
      <p:sp>
        <p:nvSpPr>
          <p:cNvPr id="8" name="Title 7"/>
          <p:cNvSpPr>
            <a:spLocks noGrp="1"/>
          </p:cNvSpPr>
          <p:nvPr>
            <p:ph type="title"/>
          </p:nvPr>
        </p:nvSpPr>
        <p:spPr>
          <a:xfrm>
            <a:off x="288900" y="243000"/>
            <a:ext cx="4283100" cy="571499"/>
          </a:xfrm>
        </p:spPr>
        <p:txBody>
          <a:bodyPr lIns="0" rIns="0" bIns="0"/>
          <a:lstStyle/>
          <a:p>
            <a:r>
              <a:rPr lang="en-US" dirty="0"/>
              <a:t>Click to edit Master title style</a:t>
            </a:r>
          </a:p>
        </p:txBody>
      </p:sp>
      <p:sp>
        <p:nvSpPr>
          <p:cNvPr id="9" name="Content Placeholder 1"/>
          <p:cNvSpPr>
            <a:spLocks noGrp="1"/>
          </p:cNvSpPr>
          <p:nvPr>
            <p:ph idx="1"/>
          </p:nvPr>
        </p:nvSpPr>
        <p:spPr>
          <a:xfrm>
            <a:off x="288900" y="2571751"/>
            <a:ext cx="3335337" cy="2000250"/>
          </a:xfrm>
        </p:spPr>
        <p:txBody>
          <a:bodyPr l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8899" y="4750372"/>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hart small">
    <p:spTree>
      <p:nvGrpSpPr>
        <p:cNvPr id="1" name=""/>
        <p:cNvGrpSpPr/>
        <p:nvPr/>
      </p:nvGrpSpPr>
      <p:grpSpPr>
        <a:xfrm>
          <a:off x="0" y="0"/>
          <a:ext cx="0" cy="0"/>
          <a:chOff x="0" y="0"/>
          <a:chExt cx="0" cy="0"/>
        </a:xfrm>
      </p:grpSpPr>
      <p:sp>
        <p:nvSpPr>
          <p:cNvPr id="12" name="Footnote Placeholder"/>
          <p:cNvSpPr>
            <a:spLocks noGrp="1"/>
          </p:cNvSpPr>
          <p:nvPr>
            <p:ph type="body" sz="quarter" idx="25"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0" name="Content Placeholder 1"/>
          <p:cNvSpPr>
            <a:spLocks noGrp="1"/>
          </p:cNvSpPr>
          <p:nvPr>
            <p:ph idx="13"/>
          </p:nvPr>
        </p:nvSpPr>
        <p:spPr>
          <a:xfrm>
            <a:off x="288130" y="1058400"/>
            <a:ext cx="4142184" cy="2882900"/>
          </a:xfrm>
          <a:solidFill>
            <a:schemeClr val="bg2"/>
          </a:solidFill>
        </p:spPr>
        <p:txBody>
          <a:bodyPr lIns="0" rIns="0" bIns="0" anchor="ctr"/>
          <a:lstStyle>
            <a:lvl1pPr>
              <a:defRPr sz="1000" b="1" spc="0">
                <a:latin typeface="+mj-lt"/>
              </a:defRPr>
            </a:lvl1pPr>
          </a:lstStyle>
          <a:p>
            <a:pPr lvl="0"/>
            <a:r>
              <a:rPr lang="en-US" dirty="0"/>
              <a:t>Click to edit Master text styles</a:t>
            </a:r>
          </a:p>
        </p:txBody>
      </p:sp>
      <p:sp>
        <p:nvSpPr>
          <p:cNvPr id="15" name="Content Title Placeholder 1"/>
          <p:cNvSpPr>
            <a:spLocks noGrp="1"/>
          </p:cNvSpPr>
          <p:nvPr>
            <p:ph type="body" idx="17" hasCustomPrompt="1"/>
          </p:nvPr>
        </p:nvSpPr>
        <p:spPr>
          <a:xfrm>
            <a:off x="288131" y="1055700"/>
            <a:ext cx="4142184"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23" name="Content Placeholder 2"/>
          <p:cNvSpPr>
            <a:spLocks noGrp="1"/>
          </p:cNvSpPr>
          <p:nvPr>
            <p:ph idx="23"/>
          </p:nvPr>
        </p:nvSpPr>
        <p:spPr>
          <a:xfrm>
            <a:off x="4713684" y="1058400"/>
            <a:ext cx="4142184" cy="2882900"/>
          </a:xfrm>
          <a:solidFill>
            <a:schemeClr val="bg2"/>
          </a:solidFill>
        </p:spPr>
        <p:txBody>
          <a:bodyPr lIns="0" rIns="0" bIns="0" anchor="ctr"/>
          <a:lstStyle>
            <a:lvl1pPr>
              <a:defRPr sz="1000" b="1" spc="0">
                <a:latin typeface="+mj-lt"/>
              </a:defRPr>
            </a:lvl1pPr>
          </a:lstStyle>
          <a:p>
            <a:pPr lvl="0"/>
            <a:r>
              <a:rPr lang="en-US" dirty="0"/>
              <a:t>Click to edit Master text styles</a:t>
            </a:r>
          </a:p>
        </p:txBody>
      </p:sp>
      <p:sp>
        <p:nvSpPr>
          <p:cNvPr id="17" name="Content Title Placeholder 2"/>
          <p:cNvSpPr>
            <a:spLocks noGrp="1"/>
          </p:cNvSpPr>
          <p:nvPr>
            <p:ph type="body" idx="24" hasCustomPrompt="1"/>
          </p:nvPr>
        </p:nvSpPr>
        <p:spPr>
          <a:xfrm>
            <a:off x="4713684" y="1055700"/>
            <a:ext cx="4142184"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 name="Footer Placeholder 3"/>
          <p:cNvSpPr>
            <a:spLocks noGrp="1"/>
          </p:cNvSpPr>
          <p:nvPr>
            <p:ph type="ftr" sz="quarter" idx="27"/>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8"/>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cxnSp>
        <p:nvCxnSpPr>
          <p:cNvPr id="18" name="top_border"/>
          <p:cNvCxnSpPr/>
          <p:nvPr/>
        </p:nvCxnSpPr>
        <p:spPr>
          <a:xfrm>
            <a:off x="288131"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4713684" y="1052513"/>
            <a:ext cx="4142184"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hart x 2 rows">
    <p:spTree>
      <p:nvGrpSpPr>
        <p:cNvPr id="1" name=""/>
        <p:cNvGrpSpPr/>
        <p:nvPr/>
      </p:nvGrpSpPr>
      <p:grpSpPr>
        <a:xfrm>
          <a:off x="0" y="0"/>
          <a:ext cx="0" cy="0"/>
          <a:chOff x="0" y="0"/>
          <a:chExt cx="0" cy="0"/>
        </a:xfrm>
      </p:grpSpPr>
      <p:sp>
        <p:nvSpPr>
          <p:cNvPr id="16" name="Footnote Placeholder"/>
          <p:cNvSpPr>
            <a:spLocks noGrp="1"/>
          </p:cNvSpPr>
          <p:nvPr>
            <p:ph type="body" sz="quarter" idx="1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0" name="Content Placeholder 1"/>
          <p:cNvSpPr>
            <a:spLocks noGrp="1"/>
          </p:cNvSpPr>
          <p:nvPr>
            <p:ph idx="13"/>
          </p:nvPr>
        </p:nvSpPr>
        <p:spPr>
          <a:xfrm>
            <a:off x="288131" y="1058400"/>
            <a:ext cx="8567100" cy="1346200"/>
          </a:xfrm>
          <a:solidFill>
            <a:schemeClr val="bg2"/>
          </a:solidFill>
        </p:spPr>
        <p:txBody>
          <a:bodyPr lIns="0" rIns="0" bIns="0" anchor="ctr" anchorCtr="0"/>
          <a:lstStyle>
            <a:lvl1pPr>
              <a:defRPr sz="1000" b="1" spc="0">
                <a:latin typeface="+mj-lt"/>
              </a:defRPr>
            </a:lvl1pPr>
          </a:lstStyle>
          <a:p>
            <a:pPr lvl="0"/>
            <a:r>
              <a:rPr lang="en-US" dirty="0"/>
              <a:t>Click to edit Master text styles</a:t>
            </a:r>
          </a:p>
        </p:txBody>
      </p:sp>
      <p:sp>
        <p:nvSpPr>
          <p:cNvPr id="18" name="Content Title Placeholder 1"/>
          <p:cNvSpPr>
            <a:spLocks noGrp="1"/>
          </p:cNvSpPr>
          <p:nvPr>
            <p:ph type="body" idx="17" hasCustomPrompt="1"/>
          </p:nvPr>
        </p:nvSpPr>
        <p:spPr>
          <a:xfrm>
            <a:off x="288130" y="1055700"/>
            <a:ext cx="8567737"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14" name="Content Placeholder 2"/>
          <p:cNvSpPr>
            <a:spLocks noGrp="1"/>
          </p:cNvSpPr>
          <p:nvPr>
            <p:ph idx="23"/>
          </p:nvPr>
        </p:nvSpPr>
        <p:spPr>
          <a:xfrm>
            <a:off x="288131" y="2574766"/>
            <a:ext cx="8567100" cy="1346200"/>
          </a:xfrm>
          <a:solidFill>
            <a:schemeClr val="bg2"/>
          </a:solidFill>
        </p:spPr>
        <p:txBody>
          <a:bodyPr lIns="0" rIns="0" bIns="0" anchor="ctr" anchorCtr="0"/>
          <a:lstStyle>
            <a:lvl1pPr>
              <a:defRPr sz="1000" b="1" spc="0">
                <a:latin typeface="+mj-lt"/>
              </a:defRPr>
            </a:lvl1pPr>
          </a:lstStyle>
          <a:p>
            <a:pPr lvl="0"/>
            <a:r>
              <a:rPr lang="en-US" dirty="0"/>
              <a:t>Click to edit Master text styles</a:t>
            </a:r>
          </a:p>
        </p:txBody>
      </p:sp>
      <p:sp>
        <p:nvSpPr>
          <p:cNvPr id="20" name="Content Title Placeholder 2"/>
          <p:cNvSpPr>
            <a:spLocks noGrp="1"/>
          </p:cNvSpPr>
          <p:nvPr>
            <p:ph type="body" idx="24" hasCustomPrompt="1"/>
          </p:nvPr>
        </p:nvSpPr>
        <p:spPr>
          <a:xfrm>
            <a:off x="288130" y="2576387"/>
            <a:ext cx="8567737"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 name="Footer Placeholder 3"/>
          <p:cNvSpPr>
            <a:spLocks noGrp="1"/>
          </p:cNvSpPr>
          <p:nvPr>
            <p:ph type="ftr" sz="quarter" idx="21"/>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2"/>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cxnSp>
        <p:nvCxnSpPr>
          <p:cNvPr id="19"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1" name="top_border"/>
          <p:cNvCxnSpPr/>
          <p:nvPr/>
        </p:nvCxnSpPr>
        <p:spPr>
          <a:xfrm>
            <a:off x="288131" y="2567841"/>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hart large callout">
    <p:spTree>
      <p:nvGrpSpPr>
        <p:cNvPr id="1" name=""/>
        <p:cNvGrpSpPr/>
        <p:nvPr/>
      </p:nvGrpSpPr>
      <p:grpSpPr>
        <a:xfrm>
          <a:off x="0" y="0"/>
          <a:ext cx="0" cy="0"/>
          <a:chOff x="0" y="0"/>
          <a:chExt cx="0" cy="0"/>
        </a:xfrm>
      </p:grpSpPr>
      <p:sp>
        <p:nvSpPr>
          <p:cNvPr id="13" name="Footnote Placeholder"/>
          <p:cNvSpPr>
            <a:spLocks noGrp="1"/>
          </p:cNvSpPr>
          <p:nvPr>
            <p:ph type="body" sz="quarter" idx="20"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0" name="Content Placeholder 1"/>
          <p:cNvSpPr>
            <a:spLocks noGrp="1"/>
          </p:cNvSpPr>
          <p:nvPr>
            <p:ph sz="quarter" idx="13"/>
          </p:nvPr>
        </p:nvSpPr>
        <p:spPr>
          <a:xfrm>
            <a:off x="288130" y="1058400"/>
            <a:ext cx="6126480" cy="2882900"/>
          </a:xfrm>
          <a:solidFill>
            <a:schemeClr val="bg2"/>
          </a:solidFill>
        </p:spPr>
        <p:txBody>
          <a:bodyPr lIns="0" rIns="0" bIns="0" anchor="ctr" anchorCtr="0"/>
          <a:lstStyle>
            <a:lvl1pPr>
              <a:defRPr sz="1000" b="1" spc="0">
                <a:latin typeface="+mj-lt"/>
              </a:defRPr>
            </a:lvl1pPr>
          </a:lstStyle>
          <a:p>
            <a:pPr lvl="0"/>
            <a:r>
              <a:rPr lang="en-US" dirty="0"/>
              <a:t>Click to edit Master text styles</a:t>
            </a:r>
          </a:p>
        </p:txBody>
      </p:sp>
      <p:sp>
        <p:nvSpPr>
          <p:cNvPr id="11" name="Content Title Placeholder 1"/>
          <p:cNvSpPr>
            <a:spLocks noGrp="1"/>
          </p:cNvSpPr>
          <p:nvPr>
            <p:ph type="body" idx="17" hasCustomPrompt="1"/>
          </p:nvPr>
        </p:nvSpPr>
        <p:spPr>
          <a:xfrm>
            <a:off x="288131" y="1055700"/>
            <a:ext cx="612648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 name="Text Placeholder 3"/>
          <p:cNvSpPr>
            <a:spLocks noGrp="1"/>
          </p:cNvSpPr>
          <p:nvPr>
            <p:ph type="body" sz="quarter" idx="18" hasCustomPrompt="1"/>
          </p:nvPr>
        </p:nvSpPr>
        <p:spPr>
          <a:xfrm>
            <a:off x="6746032" y="1045164"/>
            <a:ext cx="2109837" cy="2881313"/>
          </a:xfrm>
        </p:spPr>
        <p:txBody>
          <a:bodyPr lIns="0" rIns="0" bIns="0"/>
          <a:lstStyle>
            <a:lvl1pPr>
              <a:defRPr sz="3200" b="1" spc="0">
                <a:latin typeface="+mj-lt"/>
              </a:defRPr>
            </a:lvl1pPr>
            <a:lvl2pPr>
              <a:defRPr sz="900" spc="0"/>
            </a:lvl2pPr>
            <a:lvl3pPr>
              <a:defRPr sz="900" spc="0"/>
            </a:lvl3pPr>
            <a:lvl4pPr>
              <a:defRPr sz="825" spc="0"/>
            </a:lvl4pPr>
            <a:lvl5pPr>
              <a:defRPr sz="825" spc="0"/>
            </a:lvl5pPr>
          </a:lstStyle>
          <a:p>
            <a:pPr lvl="0"/>
            <a:r>
              <a:rPr lang="en-US" dirty="0"/>
              <a:t>Callout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Footer Placeholder 2"/>
          <p:cNvSpPr>
            <a:spLocks noGrp="1"/>
          </p:cNvSpPr>
          <p:nvPr>
            <p:ph type="ftr" sz="quarter" idx="22"/>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3"/>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cxnSp>
        <p:nvCxnSpPr>
          <p:cNvPr id="14" name="top_border"/>
          <p:cNvCxnSpPr/>
          <p:nvPr/>
        </p:nvCxnSpPr>
        <p:spPr>
          <a:xfrm>
            <a:off x="288131" y="1052513"/>
            <a:ext cx="612648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12" name="Footnote Placeholder"/>
          <p:cNvSpPr>
            <a:spLocks noGrp="1"/>
          </p:cNvSpPr>
          <p:nvPr>
            <p:ph type="body" sz="quarter" idx="27"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0" name="Content Placeholder 1"/>
          <p:cNvSpPr>
            <a:spLocks noGrp="1"/>
          </p:cNvSpPr>
          <p:nvPr>
            <p:ph idx="13"/>
          </p:nvPr>
        </p:nvSpPr>
        <p:spPr>
          <a:xfrm>
            <a:off x="289334" y="1058400"/>
            <a:ext cx="2662200" cy="2882900"/>
          </a:xfrm>
          <a:solidFill>
            <a:schemeClr val="bg2"/>
          </a:solidFill>
        </p:spPr>
        <p:txBody>
          <a:bodyPr lIns="0" rIns="0" bIns="0" anchor="ctr"/>
          <a:lstStyle>
            <a:lvl1pPr>
              <a:defRPr sz="1000" b="1" spc="0">
                <a:latin typeface="+mj-lt"/>
              </a:defRPr>
            </a:lvl1pPr>
          </a:lstStyle>
          <a:p>
            <a:pPr lvl="0"/>
            <a:r>
              <a:rPr lang="en-US" dirty="0"/>
              <a:t>Click to edit Master text styles</a:t>
            </a:r>
          </a:p>
        </p:txBody>
      </p:sp>
      <p:sp>
        <p:nvSpPr>
          <p:cNvPr id="15" name="Content Title Placeholder 1"/>
          <p:cNvSpPr>
            <a:spLocks noGrp="1"/>
          </p:cNvSpPr>
          <p:nvPr>
            <p:ph type="body" idx="17" hasCustomPrompt="1"/>
          </p:nvPr>
        </p:nvSpPr>
        <p:spPr>
          <a:xfrm>
            <a:off x="288131" y="1055700"/>
            <a:ext cx="266462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23" name="Content Placeholder 2"/>
          <p:cNvSpPr>
            <a:spLocks noGrp="1"/>
          </p:cNvSpPr>
          <p:nvPr>
            <p:ph idx="18"/>
          </p:nvPr>
        </p:nvSpPr>
        <p:spPr>
          <a:xfrm>
            <a:off x="3240900" y="1058400"/>
            <a:ext cx="2662200" cy="2882900"/>
          </a:xfrm>
          <a:solidFill>
            <a:schemeClr val="bg2"/>
          </a:solidFill>
        </p:spPr>
        <p:txBody>
          <a:bodyPr lIns="0" rIns="0" bIns="0" anchor="ctr"/>
          <a:lstStyle>
            <a:lvl1pPr>
              <a:defRPr sz="1000" b="1" spc="0">
                <a:latin typeface="+mj-lt"/>
              </a:defRPr>
            </a:lvl1pPr>
          </a:lstStyle>
          <a:p>
            <a:pPr lvl="0"/>
            <a:r>
              <a:rPr lang="en-US" dirty="0"/>
              <a:t>Click to edit Master text styles</a:t>
            </a:r>
          </a:p>
        </p:txBody>
      </p:sp>
      <p:sp>
        <p:nvSpPr>
          <p:cNvPr id="17" name="Content Title Placeholder 2"/>
          <p:cNvSpPr>
            <a:spLocks noGrp="1"/>
          </p:cNvSpPr>
          <p:nvPr>
            <p:ph type="body" idx="25" hasCustomPrompt="1"/>
          </p:nvPr>
        </p:nvSpPr>
        <p:spPr>
          <a:xfrm>
            <a:off x="3240900" y="1055700"/>
            <a:ext cx="266462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13" name="Content Placeholder 3"/>
          <p:cNvSpPr>
            <a:spLocks noGrp="1"/>
          </p:cNvSpPr>
          <p:nvPr>
            <p:ph idx="20"/>
          </p:nvPr>
        </p:nvSpPr>
        <p:spPr>
          <a:xfrm>
            <a:off x="6194860" y="1058400"/>
            <a:ext cx="2662200" cy="2882900"/>
          </a:xfrm>
          <a:solidFill>
            <a:schemeClr val="bg2"/>
          </a:solidFill>
        </p:spPr>
        <p:txBody>
          <a:bodyPr lIns="0" rIns="0" bIns="0" anchor="ctr"/>
          <a:lstStyle>
            <a:lvl1pPr>
              <a:defRPr sz="1000" b="1" spc="0">
                <a:latin typeface="+mj-lt"/>
              </a:defRPr>
            </a:lvl1pPr>
          </a:lstStyle>
          <a:p>
            <a:pPr lvl="0"/>
            <a:r>
              <a:rPr lang="en-US" dirty="0"/>
              <a:t>Click to edit Master text styles</a:t>
            </a:r>
          </a:p>
        </p:txBody>
      </p:sp>
      <p:sp>
        <p:nvSpPr>
          <p:cNvPr id="14" name="Content Title Placeholder 3"/>
          <p:cNvSpPr>
            <a:spLocks noGrp="1"/>
          </p:cNvSpPr>
          <p:nvPr>
            <p:ph type="body" idx="26" hasCustomPrompt="1"/>
          </p:nvPr>
        </p:nvSpPr>
        <p:spPr>
          <a:xfrm>
            <a:off x="6194860" y="1055700"/>
            <a:ext cx="2664620"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 name="Footer Placeholder 3"/>
          <p:cNvSpPr>
            <a:spLocks noGrp="1"/>
          </p:cNvSpPr>
          <p:nvPr>
            <p:ph type="ftr" sz="quarter" idx="29"/>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cxnSp>
        <p:nvCxnSpPr>
          <p:cNvPr id="18" name="top_border"/>
          <p:cNvCxnSpPr/>
          <p:nvPr/>
        </p:nvCxnSpPr>
        <p:spPr>
          <a:xfrm>
            <a:off x="286914"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9" name="top_border"/>
          <p:cNvCxnSpPr/>
          <p:nvPr/>
        </p:nvCxnSpPr>
        <p:spPr>
          <a:xfrm>
            <a:off x="324090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16" name="top_border"/>
          <p:cNvCxnSpPr/>
          <p:nvPr/>
        </p:nvCxnSpPr>
        <p:spPr>
          <a:xfrm>
            <a:off x="6194860" y="1052513"/>
            <a:ext cx="266462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hart x 4">
    <p:spTree>
      <p:nvGrpSpPr>
        <p:cNvPr id="1" name=""/>
        <p:cNvGrpSpPr/>
        <p:nvPr/>
      </p:nvGrpSpPr>
      <p:grpSpPr>
        <a:xfrm>
          <a:off x="0" y="0"/>
          <a:ext cx="0" cy="0"/>
          <a:chOff x="0" y="0"/>
          <a:chExt cx="0" cy="0"/>
        </a:xfrm>
      </p:grpSpPr>
      <p:sp>
        <p:nvSpPr>
          <p:cNvPr id="22" name="Footnote Placeholder"/>
          <p:cNvSpPr>
            <a:spLocks noGrp="1"/>
          </p:cNvSpPr>
          <p:nvPr>
            <p:ph type="body" sz="quarter" idx="99"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4" name="Footer Placeholder 3"/>
          <p:cNvSpPr>
            <a:spLocks noGrp="1"/>
          </p:cNvSpPr>
          <p:nvPr>
            <p:ph type="ftr" sz="quarter" idx="29"/>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10" name="Content Placeholder 1"/>
          <p:cNvSpPr>
            <a:spLocks noGrp="1"/>
          </p:cNvSpPr>
          <p:nvPr>
            <p:ph idx="13"/>
          </p:nvPr>
        </p:nvSpPr>
        <p:spPr>
          <a:xfrm>
            <a:off x="291306" y="1058400"/>
            <a:ext cx="2011628" cy="2882900"/>
          </a:xfrm>
          <a:solidFill>
            <a:schemeClr val="bg2"/>
          </a:solidFill>
        </p:spPr>
        <p:txBody>
          <a:bodyPr lIns="0" rIns="0" bIns="0" anchor="ctr"/>
          <a:lstStyle>
            <a:lvl1pPr>
              <a:defRPr sz="1000" b="1" spc="0">
                <a:latin typeface="+mj-lt"/>
              </a:defRPr>
            </a:lvl1pPr>
          </a:lstStyle>
          <a:p>
            <a:pPr lvl="0"/>
            <a:r>
              <a:rPr lang="en-US" dirty="0"/>
              <a:t>Click to edit Master text styles</a:t>
            </a:r>
          </a:p>
        </p:txBody>
      </p:sp>
      <p:sp>
        <p:nvSpPr>
          <p:cNvPr id="23" name="Content Title Placeholder 1"/>
          <p:cNvSpPr>
            <a:spLocks noGrp="1"/>
          </p:cNvSpPr>
          <p:nvPr>
            <p:ph type="body" idx="17" hasCustomPrompt="1"/>
          </p:nvPr>
        </p:nvSpPr>
        <p:spPr>
          <a:xfrm>
            <a:off x="288131"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36" name="Content Placeholder 2"/>
          <p:cNvSpPr>
            <a:spLocks noGrp="1"/>
          </p:cNvSpPr>
          <p:nvPr>
            <p:ph idx="18"/>
          </p:nvPr>
        </p:nvSpPr>
        <p:spPr>
          <a:xfrm>
            <a:off x="2473845" y="1058400"/>
            <a:ext cx="2011628" cy="2882900"/>
          </a:xfrm>
          <a:solidFill>
            <a:schemeClr val="bg2"/>
          </a:solidFill>
        </p:spPr>
        <p:txBody>
          <a:bodyPr lIns="0" rIns="0" bIns="0" anchor="ctr"/>
          <a:lstStyle>
            <a:lvl1pPr>
              <a:defRPr sz="1000" b="1" spc="0">
                <a:latin typeface="+mj-lt"/>
              </a:defRPr>
            </a:lvl1pPr>
          </a:lstStyle>
          <a:p>
            <a:pPr lvl="0"/>
            <a:r>
              <a:rPr lang="en-US" dirty="0"/>
              <a:t>Click to edit Master text styles</a:t>
            </a:r>
          </a:p>
        </p:txBody>
      </p:sp>
      <p:sp>
        <p:nvSpPr>
          <p:cNvPr id="31" name="Content Title Placeholder 2"/>
          <p:cNvSpPr>
            <a:spLocks noGrp="1"/>
          </p:cNvSpPr>
          <p:nvPr>
            <p:ph type="body" idx="25" hasCustomPrompt="1"/>
          </p:nvPr>
        </p:nvSpPr>
        <p:spPr>
          <a:xfrm>
            <a:off x="2473845"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40" name="Content Placeholder 3"/>
          <p:cNvSpPr>
            <a:spLocks noGrp="1"/>
          </p:cNvSpPr>
          <p:nvPr>
            <p:ph idx="20"/>
          </p:nvPr>
        </p:nvSpPr>
        <p:spPr>
          <a:xfrm>
            <a:off x="4656384" y="1058400"/>
            <a:ext cx="2011628" cy="2882900"/>
          </a:xfrm>
          <a:solidFill>
            <a:schemeClr val="bg2"/>
          </a:solidFill>
        </p:spPr>
        <p:txBody>
          <a:bodyPr lIns="0" rIns="0" bIns="0" anchor="ctr"/>
          <a:lstStyle>
            <a:lvl1pPr>
              <a:defRPr sz="1000" b="1" spc="0">
                <a:latin typeface="+mj-lt"/>
              </a:defRPr>
            </a:lvl1pPr>
          </a:lstStyle>
          <a:p>
            <a:pPr lvl="0"/>
            <a:r>
              <a:rPr lang="en-US" dirty="0"/>
              <a:t>Click to edit Master text styles</a:t>
            </a:r>
          </a:p>
        </p:txBody>
      </p:sp>
      <p:sp>
        <p:nvSpPr>
          <p:cNvPr id="34" name="Content Title Placeholder 3"/>
          <p:cNvSpPr>
            <a:spLocks noGrp="1"/>
          </p:cNvSpPr>
          <p:nvPr>
            <p:ph type="body" idx="26" hasCustomPrompt="1"/>
          </p:nvPr>
        </p:nvSpPr>
        <p:spPr>
          <a:xfrm>
            <a:off x="4656384"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18" name="Content Placeholder 4"/>
          <p:cNvSpPr>
            <a:spLocks noGrp="1"/>
          </p:cNvSpPr>
          <p:nvPr>
            <p:ph idx="31"/>
          </p:nvPr>
        </p:nvSpPr>
        <p:spPr>
          <a:xfrm>
            <a:off x="6838924" y="1058400"/>
            <a:ext cx="2011628" cy="2882900"/>
          </a:xfrm>
          <a:solidFill>
            <a:schemeClr val="bg2"/>
          </a:solidFill>
        </p:spPr>
        <p:txBody>
          <a:bodyPr lIns="0" rIns="0" bIns="0" anchor="ctr"/>
          <a:lstStyle>
            <a:lvl1pPr>
              <a:defRPr sz="1000" b="1" spc="0">
                <a:latin typeface="+mj-lt"/>
              </a:defRPr>
            </a:lvl1pPr>
          </a:lstStyle>
          <a:p>
            <a:pPr lvl="0"/>
            <a:r>
              <a:rPr lang="en-US" dirty="0"/>
              <a:t>Click to edit Master text styles</a:t>
            </a:r>
          </a:p>
        </p:txBody>
      </p:sp>
      <p:sp>
        <p:nvSpPr>
          <p:cNvPr id="37" name="Content Title Placeholder 4"/>
          <p:cNvSpPr>
            <a:spLocks noGrp="1"/>
          </p:cNvSpPr>
          <p:nvPr>
            <p:ph type="body" idx="32" hasCustomPrompt="1"/>
          </p:nvPr>
        </p:nvSpPr>
        <p:spPr>
          <a:xfrm>
            <a:off x="6838924" y="1055700"/>
            <a:ext cx="2014803" cy="181811"/>
          </a:xfrm>
        </p:spPr>
        <p:txBody>
          <a:bodyPr lIns="13716" rIns="0" bIns="0">
            <a:noAutofit/>
          </a:bodyPr>
          <a:lstStyle>
            <a:lvl1pPr>
              <a:spcBef>
                <a:spcPts val="0"/>
              </a:spcBef>
              <a:defRPr sz="900" b="1" spc="0">
                <a:latin typeface="+mj-lt"/>
              </a:defRPr>
            </a:lvl1pPr>
          </a:lstStyle>
          <a:p>
            <a:pPr lvl="0"/>
            <a:r>
              <a:rPr lang="en-US" dirty="0"/>
              <a:t>Click to edit Master text styles (12pt)</a:t>
            </a:r>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cxnSp>
        <p:nvCxnSpPr>
          <p:cNvPr id="26" name="top_border"/>
          <p:cNvCxnSpPr/>
          <p:nvPr/>
        </p:nvCxnSpPr>
        <p:spPr>
          <a:xfrm>
            <a:off x="288131"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3" name="top_border"/>
          <p:cNvCxnSpPr/>
          <p:nvPr/>
        </p:nvCxnSpPr>
        <p:spPr>
          <a:xfrm>
            <a:off x="2473845"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5" name="top_border"/>
          <p:cNvCxnSpPr/>
          <p:nvPr/>
        </p:nvCxnSpPr>
        <p:spPr>
          <a:xfrm>
            <a:off x="465638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8" name="top_border"/>
          <p:cNvCxnSpPr/>
          <p:nvPr/>
        </p:nvCxnSpPr>
        <p:spPr>
          <a:xfrm>
            <a:off x="6838924" y="1052513"/>
            <a:ext cx="2014803"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hart x 6 single bg">
    <p:spTree>
      <p:nvGrpSpPr>
        <p:cNvPr id="1" name=""/>
        <p:cNvGrpSpPr/>
        <p:nvPr/>
      </p:nvGrpSpPr>
      <p:grpSpPr>
        <a:xfrm>
          <a:off x="0" y="0"/>
          <a:ext cx="0" cy="0"/>
          <a:chOff x="0" y="0"/>
          <a:chExt cx="0" cy="0"/>
        </a:xfrm>
      </p:grpSpPr>
      <p:sp>
        <p:nvSpPr>
          <p:cNvPr id="23" name="Footnote Placeholder"/>
          <p:cNvSpPr>
            <a:spLocks noGrp="1"/>
          </p:cNvSpPr>
          <p:nvPr>
            <p:ph type="body" sz="quarter" idx="38"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22" name="Rectangle 21"/>
          <p:cNvSpPr/>
          <p:nvPr/>
        </p:nvSpPr>
        <p:spPr>
          <a:xfrm>
            <a:off x="288131" y="1058400"/>
            <a:ext cx="8559671" cy="32416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9" name="Content Placeholder 1"/>
          <p:cNvSpPr>
            <a:spLocks noGrp="1"/>
          </p:cNvSpPr>
          <p:nvPr>
            <p:ph sz="quarter" idx="13"/>
          </p:nvPr>
        </p:nvSpPr>
        <p:spPr>
          <a:xfrm>
            <a:off x="288131" y="1258279"/>
            <a:ext cx="2011680" cy="1440180"/>
          </a:xfrm>
        </p:spPr>
        <p:txBody>
          <a:bodyPr lIns="0" rIns="0" bIns="0" anchor="ctr"/>
          <a:lstStyle>
            <a:lvl1pPr>
              <a:defRPr sz="1000" b="1" spc="0">
                <a:latin typeface="+mj-lt"/>
              </a:defRPr>
            </a:lvl1pPr>
          </a:lstStyle>
          <a:p>
            <a:pPr lvl="0"/>
            <a:r>
              <a:rPr lang="en-US" dirty="0"/>
              <a:t>Click to edit Master text styles</a:t>
            </a:r>
          </a:p>
        </p:txBody>
      </p:sp>
      <p:sp>
        <p:nvSpPr>
          <p:cNvPr id="41" name="Content Title Placeholder 1"/>
          <p:cNvSpPr>
            <a:spLocks noGrp="1"/>
          </p:cNvSpPr>
          <p:nvPr>
            <p:ph type="body" idx="17" hasCustomPrompt="1"/>
          </p:nvPr>
        </p:nvSpPr>
        <p:spPr>
          <a:xfrm>
            <a:off x="288131" y="1055700"/>
            <a:ext cx="2011680" cy="181811"/>
          </a:xfrm>
        </p:spPr>
        <p:txBody>
          <a:bodyPr lIns="13716" rIns="0" bIns="0">
            <a:noAutofit/>
          </a:bodyPr>
          <a:lstStyle>
            <a:lvl1pPr>
              <a:spcBef>
                <a:spcPts val="0"/>
              </a:spcBef>
              <a:defRPr sz="750" b="1" spc="0">
                <a:latin typeface="+mj-lt"/>
              </a:defRPr>
            </a:lvl1pPr>
          </a:lstStyle>
          <a:p>
            <a:pPr lvl="0"/>
            <a:r>
              <a:rPr lang="en-US" dirty="0"/>
              <a:t>Click to edit Master text styles (10pt)</a:t>
            </a:r>
          </a:p>
        </p:txBody>
      </p:sp>
      <p:sp>
        <p:nvSpPr>
          <p:cNvPr id="19" name="Content Placeholder 2"/>
          <p:cNvSpPr>
            <a:spLocks noGrp="1"/>
          </p:cNvSpPr>
          <p:nvPr>
            <p:ph sz="quarter" idx="18"/>
          </p:nvPr>
        </p:nvSpPr>
        <p:spPr>
          <a:xfrm>
            <a:off x="2470795" y="1258279"/>
            <a:ext cx="2011680" cy="1440180"/>
          </a:xfrm>
        </p:spPr>
        <p:txBody>
          <a:bodyPr lIns="0" rIns="0" bIns="0" anchor="ctr"/>
          <a:lstStyle>
            <a:lvl1pPr>
              <a:defRPr sz="1000" b="1" spc="0">
                <a:latin typeface="+mj-lt"/>
              </a:defRPr>
            </a:lvl1pPr>
          </a:lstStyle>
          <a:p>
            <a:pPr lvl="0"/>
            <a:r>
              <a:rPr lang="en-US" dirty="0"/>
              <a:t>Click to edit Master text styles</a:t>
            </a:r>
          </a:p>
        </p:txBody>
      </p:sp>
      <p:sp>
        <p:nvSpPr>
          <p:cNvPr id="42" name="Content Title Placeholder 2"/>
          <p:cNvSpPr>
            <a:spLocks noGrp="1"/>
          </p:cNvSpPr>
          <p:nvPr>
            <p:ph type="body" idx="36" hasCustomPrompt="1"/>
          </p:nvPr>
        </p:nvSpPr>
        <p:spPr>
          <a:xfrm>
            <a:off x="2470795" y="1055700"/>
            <a:ext cx="2011680" cy="181811"/>
          </a:xfrm>
        </p:spPr>
        <p:txBody>
          <a:bodyPr lIns="13716" rIns="0" bIns="0">
            <a:noAutofit/>
          </a:bodyPr>
          <a:lstStyle>
            <a:lvl1pPr>
              <a:spcBef>
                <a:spcPts val="0"/>
              </a:spcBef>
              <a:defRPr sz="750" b="1" spc="0">
                <a:latin typeface="+mj-lt"/>
              </a:defRPr>
            </a:lvl1pPr>
          </a:lstStyle>
          <a:p>
            <a:pPr lvl="0"/>
            <a:r>
              <a:rPr lang="en-US" dirty="0"/>
              <a:t>Click to edit Master text styles (10pt)</a:t>
            </a:r>
          </a:p>
        </p:txBody>
      </p:sp>
      <p:sp>
        <p:nvSpPr>
          <p:cNvPr id="21" name="Content Placeholder 3"/>
          <p:cNvSpPr>
            <a:spLocks noGrp="1"/>
          </p:cNvSpPr>
          <p:nvPr>
            <p:ph sz="quarter" idx="20"/>
          </p:nvPr>
        </p:nvSpPr>
        <p:spPr>
          <a:xfrm>
            <a:off x="4653460" y="1258279"/>
            <a:ext cx="2011680" cy="1440180"/>
          </a:xfrm>
        </p:spPr>
        <p:txBody>
          <a:bodyPr lIns="0" rIns="0" bIns="0" anchor="ctr"/>
          <a:lstStyle>
            <a:lvl1pPr>
              <a:defRPr sz="1000" b="1" spc="0">
                <a:latin typeface="+mj-lt"/>
              </a:defRPr>
            </a:lvl1pPr>
          </a:lstStyle>
          <a:p>
            <a:pPr lvl="0"/>
            <a:r>
              <a:rPr lang="en-US" dirty="0"/>
              <a:t>Click to edit Master text styles</a:t>
            </a:r>
          </a:p>
        </p:txBody>
      </p:sp>
      <p:sp>
        <p:nvSpPr>
          <p:cNvPr id="43" name="Content Title Placeholder 3"/>
          <p:cNvSpPr>
            <a:spLocks noGrp="1"/>
          </p:cNvSpPr>
          <p:nvPr>
            <p:ph type="body" idx="37" hasCustomPrompt="1"/>
          </p:nvPr>
        </p:nvSpPr>
        <p:spPr>
          <a:xfrm>
            <a:off x="4653460" y="1055700"/>
            <a:ext cx="2011680" cy="181811"/>
          </a:xfrm>
        </p:spPr>
        <p:txBody>
          <a:bodyPr lIns="13716" rIns="0" bIns="0">
            <a:noAutofit/>
          </a:bodyPr>
          <a:lstStyle>
            <a:lvl1pPr>
              <a:spcBef>
                <a:spcPts val="0"/>
              </a:spcBef>
              <a:defRPr sz="750" b="1" spc="0">
                <a:latin typeface="+mj-lt"/>
              </a:defRPr>
            </a:lvl1pPr>
          </a:lstStyle>
          <a:p>
            <a:pPr lvl="0"/>
            <a:r>
              <a:rPr lang="en-US" dirty="0"/>
              <a:t>Click to edit Master text styles (10pt)</a:t>
            </a:r>
          </a:p>
        </p:txBody>
      </p:sp>
      <p:sp>
        <p:nvSpPr>
          <p:cNvPr id="25" name="Content Placeholder 4"/>
          <p:cNvSpPr>
            <a:spLocks noGrp="1"/>
          </p:cNvSpPr>
          <p:nvPr>
            <p:ph sz="quarter" idx="42"/>
          </p:nvPr>
        </p:nvSpPr>
        <p:spPr>
          <a:xfrm>
            <a:off x="6836124" y="1258279"/>
            <a:ext cx="2011680" cy="1440180"/>
          </a:xfrm>
        </p:spPr>
        <p:txBody>
          <a:bodyPr lIns="0" rIns="0" bIns="0" anchor="ctr"/>
          <a:lstStyle>
            <a:lvl1pPr>
              <a:defRPr sz="1000" b="1" spc="0">
                <a:latin typeface="+mj-lt"/>
              </a:defRPr>
            </a:lvl1pPr>
          </a:lstStyle>
          <a:p>
            <a:pPr lvl="0"/>
            <a:r>
              <a:rPr lang="en-US" dirty="0"/>
              <a:t>Click to edit Master text styles</a:t>
            </a:r>
          </a:p>
        </p:txBody>
      </p:sp>
      <p:sp>
        <p:nvSpPr>
          <p:cNvPr id="36" name="Content Title Placeholder 4"/>
          <p:cNvSpPr>
            <a:spLocks noGrp="1"/>
          </p:cNvSpPr>
          <p:nvPr>
            <p:ph type="body" sz="quarter" idx="31" hasCustomPrompt="1"/>
          </p:nvPr>
        </p:nvSpPr>
        <p:spPr>
          <a:xfrm>
            <a:off x="6836124" y="1055700"/>
            <a:ext cx="2011680" cy="182880"/>
          </a:xfrm>
        </p:spPr>
        <p:txBody>
          <a:bodyPr lIns="0" rIns="0" bIns="0"/>
          <a:lstStyle>
            <a:lvl1pPr>
              <a:spcBef>
                <a:spcPts val="0"/>
              </a:spcBef>
              <a:defRPr sz="750" b="1" spc="0">
                <a:latin typeface="+mj-lt"/>
              </a:defRPr>
            </a:lvl1pPr>
          </a:lstStyle>
          <a:p>
            <a:pPr lvl="0"/>
            <a:r>
              <a:rPr lang="en-US" dirty="0"/>
              <a:t>Click to edit Master text styles (10pt)</a:t>
            </a:r>
          </a:p>
        </p:txBody>
      </p:sp>
      <p:sp>
        <p:nvSpPr>
          <p:cNvPr id="26" name="Content Placeholder 5"/>
          <p:cNvSpPr>
            <a:spLocks noGrp="1"/>
          </p:cNvSpPr>
          <p:nvPr>
            <p:ph sz="quarter" idx="25"/>
          </p:nvPr>
        </p:nvSpPr>
        <p:spPr>
          <a:xfrm>
            <a:off x="288131" y="2822786"/>
            <a:ext cx="2011680" cy="1440180"/>
          </a:xfrm>
        </p:spPr>
        <p:txBody>
          <a:bodyPr lIns="0" rIns="0" bIns="0" anchor="ctr"/>
          <a:lstStyle>
            <a:lvl1pPr>
              <a:defRPr sz="1000" b="1" spc="0">
                <a:latin typeface="+mj-lt"/>
              </a:defRPr>
            </a:lvl1pPr>
          </a:lstStyle>
          <a:p>
            <a:pPr lvl="0"/>
            <a:r>
              <a:rPr lang="en-US" dirty="0"/>
              <a:t>Click to edit Master text styles</a:t>
            </a:r>
          </a:p>
        </p:txBody>
      </p:sp>
      <p:sp>
        <p:nvSpPr>
          <p:cNvPr id="27" name="Content Placeholder 6"/>
          <p:cNvSpPr>
            <a:spLocks noGrp="1"/>
          </p:cNvSpPr>
          <p:nvPr>
            <p:ph sz="quarter" idx="26"/>
          </p:nvPr>
        </p:nvSpPr>
        <p:spPr>
          <a:xfrm>
            <a:off x="2470795" y="2822786"/>
            <a:ext cx="2011680" cy="1440180"/>
          </a:xfrm>
        </p:spPr>
        <p:txBody>
          <a:bodyPr lIns="0" rIns="0" bIns="0" anchor="ctr"/>
          <a:lstStyle>
            <a:lvl1pPr>
              <a:defRPr sz="1000" b="1" spc="0">
                <a:latin typeface="+mj-lt"/>
              </a:defRPr>
            </a:lvl1pPr>
          </a:lstStyle>
          <a:p>
            <a:pPr lvl="0"/>
            <a:r>
              <a:rPr lang="en-US" dirty="0"/>
              <a:t>Click to edit Master text styles</a:t>
            </a:r>
          </a:p>
        </p:txBody>
      </p:sp>
      <p:sp>
        <p:nvSpPr>
          <p:cNvPr id="28" name="Content Placeholder 7"/>
          <p:cNvSpPr>
            <a:spLocks noGrp="1"/>
          </p:cNvSpPr>
          <p:nvPr>
            <p:ph sz="quarter" idx="27"/>
          </p:nvPr>
        </p:nvSpPr>
        <p:spPr>
          <a:xfrm>
            <a:off x="4653460" y="2822786"/>
            <a:ext cx="2011680" cy="1440180"/>
          </a:xfrm>
        </p:spPr>
        <p:txBody>
          <a:bodyPr lIns="0" rIns="0" bIns="0" anchor="ctr"/>
          <a:lstStyle>
            <a:lvl1pPr>
              <a:defRPr sz="1000" b="1" spc="0">
                <a:latin typeface="+mj-lt"/>
              </a:defRPr>
            </a:lvl1pPr>
          </a:lstStyle>
          <a:p>
            <a:pPr lvl="0"/>
            <a:r>
              <a:rPr lang="en-US" dirty="0"/>
              <a:t>Click to edit Master text styles</a:t>
            </a:r>
          </a:p>
        </p:txBody>
      </p:sp>
      <p:sp>
        <p:nvSpPr>
          <p:cNvPr id="29" name="Content Placeholder 8"/>
          <p:cNvSpPr>
            <a:spLocks noGrp="1"/>
          </p:cNvSpPr>
          <p:nvPr>
            <p:ph sz="quarter" idx="43"/>
          </p:nvPr>
        </p:nvSpPr>
        <p:spPr>
          <a:xfrm>
            <a:off x="6836124" y="2822786"/>
            <a:ext cx="2011680" cy="1440180"/>
          </a:xfrm>
        </p:spPr>
        <p:txBody>
          <a:bodyPr lIns="0" rIns="0" bIns="0" anchor="ctr"/>
          <a:lstStyle>
            <a:lvl1pPr>
              <a:defRPr sz="1000" b="1" spc="0">
                <a:latin typeface="+mj-lt"/>
              </a:defRPr>
            </a:lvl1pPr>
          </a:lstStyle>
          <a:p>
            <a:pPr lvl="0"/>
            <a:r>
              <a:rPr lang="en-US" dirty="0"/>
              <a:t>Click to edit Master text styles</a:t>
            </a:r>
          </a:p>
        </p:txBody>
      </p:sp>
      <p:sp>
        <p:nvSpPr>
          <p:cNvPr id="6" name="Footer Placeholder 5"/>
          <p:cNvSpPr>
            <a:spLocks noGrp="1"/>
          </p:cNvSpPr>
          <p:nvPr>
            <p:ph type="ftr" sz="quarter" idx="40"/>
          </p:nvPr>
        </p:nvSpPr>
        <p:spPr>
          <a:xfrm>
            <a:off x="1763116" y="4843422"/>
            <a:ext cx="3240000" cy="136525"/>
          </a:xfrm>
        </p:spPr>
        <p:txBody>
          <a:bodyPr lIns="0" rIns="0" bIns="0"/>
          <a:lstStyle>
            <a:lvl1pPr>
              <a:defRPr sz="750"/>
            </a:lvl1pPr>
          </a:lstStyle>
          <a:p>
            <a:r>
              <a:rPr lang="en-US"/>
              <a:t>Optional footer</a:t>
            </a:r>
          </a:p>
        </p:txBody>
      </p:sp>
      <p:sp>
        <p:nvSpPr>
          <p:cNvPr id="8" name="Slide Number Placeholder 7"/>
          <p:cNvSpPr>
            <a:spLocks noGrp="1"/>
          </p:cNvSpPr>
          <p:nvPr>
            <p:ph type="sldNum" sz="quarter" idx="41"/>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3" name="Title 2"/>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cxnSp>
        <p:nvCxnSpPr>
          <p:cNvPr id="30" name="top_border"/>
          <p:cNvCxnSpPr/>
          <p:nvPr/>
        </p:nvCxnSpPr>
        <p:spPr>
          <a:xfrm>
            <a:off x="288131" y="1052513"/>
            <a:ext cx="8568929"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hart x 8">
    <p:spTree>
      <p:nvGrpSpPr>
        <p:cNvPr id="1" name=""/>
        <p:cNvGrpSpPr/>
        <p:nvPr/>
      </p:nvGrpSpPr>
      <p:grpSpPr>
        <a:xfrm>
          <a:off x="0" y="0"/>
          <a:ext cx="0" cy="0"/>
          <a:chOff x="0" y="0"/>
          <a:chExt cx="0" cy="0"/>
        </a:xfrm>
      </p:grpSpPr>
      <p:sp>
        <p:nvSpPr>
          <p:cNvPr id="38" name="Footnote Placeholder"/>
          <p:cNvSpPr>
            <a:spLocks noGrp="1"/>
          </p:cNvSpPr>
          <p:nvPr>
            <p:ph type="body" sz="quarter" idx="66"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3" name="Rectangle 2"/>
          <p:cNvSpPr/>
          <p:nvPr/>
        </p:nvSpPr>
        <p:spPr>
          <a:xfrm>
            <a:off x="288131"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19" name="Rectangle 18"/>
          <p:cNvSpPr/>
          <p:nvPr/>
        </p:nvSpPr>
        <p:spPr>
          <a:xfrm>
            <a:off x="2208649"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23" name="Rectangle 22"/>
          <p:cNvSpPr/>
          <p:nvPr/>
        </p:nvSpPr>
        <p:spPr>
          <a:xfrm>
            <a:off x="4125857"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27" name="Rectangle 26"/>
          <p:cNvSpPr/>
          <p:nvPr/>
        </p:nvSpPr>
        <p:spPr>
          <a:xfrm>
            <a:off x="6034887" y="1052513"/>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31" name="Rectangle 30"/>
          <p:cNvSpPr/>
          <p:nvPr/>
        </p:nvSpPr>
        <p:spPr>
          <a:xfrm>
            <a:off x="288131"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35" name="Rectangle 34"/>
          <p:cNvSpPr/>
          <p:nvPr/>
        </p:nvSpPr>
        <p:spPr>
          <a:xfrm>
            <a:off x="2208649"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40" name="Rectangle 39"/>
          <p:cNvSpPr/>
          <p:nvPr/>
        </p:nvSpPr>
        <p:spPr>
          <a:xfrm>
            <a:off x="4125857"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46" name="Rectangle 45"/>
          <p:cNvSpPr/>
          <p:nvPr/>
        </p:nvSpPr>
        <p:spPr>
          <a:xfrm>
            <a:off x="6034887" y="2567036"/>
            <a:ext cx="1625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bIns="34290" rtlCol="0" anchor="ctr"/>
          <a:lstStyle/>
          <a:p>
            <a:pPr algn="ctr"/>
            <a:endParaRPr lang="en-GB" sz="1350"/>
          </a:p>
        </p:txBody>
      </p:sp>
      <p:sp>
        <p:nvSpPr>
          <p:cNvPr id="10" name="Content Placeholder 1"/>
          <p:cNvSpPr>
            <a:spLocks noGrp="1"/>
          </p:cNvSpPr>
          <p:nvPr>
            <p:ph sz="quarter" idx="13"/>
          </p:nvPr>
        </p:nvSpPr>
        <p:spPr>
          <a:xfrm>
            <a:off x="288131" y="1058400"/>
            <a:ext cx="1625600" cy="1371600"/>
          </a:xfrm>
          <a:noFill/>
        </p:spPr>
        <p:txBody>
          <a:bodyPr lIns="0" rIns="0" bIns="0" anchor="ctr"/>
          <a:lstStyle>
            <a:lvl1pPr>
              <a:defRPr sz="1000" b="1" spc="0">
                <a:latin typeface="+mj-lt"/>
              </a:defRPr>
            </a:lvl1pPr>
          </a:lstStyle>
          <a:p>
            <a:pPr lvl="0"/>
            <a:r>
              <a:rPr lang="en-US" dirty="0"/>
              <a:t>Click to edit Master text styles</a:t>
            </a:r>
          </a:p>
        </p:txBody>
      </p:sp>
      <p:sp>
        <p:nvSpPr>
          <p:cNvPr id="13" name="Content Title Placeholder 1"/>
          <p:cNvSpPr>
            <a:spLocks noGrp="1"/>
          </p:cNvSpPr>
          <p:nvPr>
            <p:ph type="body" idx="17"/>
          </p:nvPr>
        </p:nvSpPr>
        <p:spPr>
          <a:xfrm>
            <a:off x="288131" y="1055700"/>
            <a:ext cx="1634288" cy="181811"/>
          </a:xfrm>
        </p:spPr>
        <p:txBody>
          <a:bodyPr lIns="13716" rIns="0" bIns="0">
            <a:noAutofit/>
          </a:bodyPr>
          <a:lstStyle>
            <a:lvl1pPr>
              <a:spcBef>
                <a:spcPts val="0"/>
              </a:spcBef>
              <a:defRPr sz="750" b="1" spc="0">
                <a:latin typeface="+mj-lt"/>
              </a:defRPr>
            </a:lvl1pPr>
          </a:lstStyle>
          <a:p>
            <a:pPr lvl="0"/>
            <a:r>
              <a:rPr lang="en-US" dirty="0"/>
              <a:t>Click to edit Master text styles</a:t>
            </a:r>
          </a:p>
        </p:txBody>
      </p:sp>
      <p:sp>
        <p:nvSpPr>
          <p:cNvPr id="20" name="Content Placeholder 2"/>
          <p:cNvSpPr>
            <a:spLocks noGrp="1"/>
          </p:cNvSpPr>
          <p:nvPr>
            <p:ph sz="quarter" idx="51"/>
          </p:nvPr>
        </p:nvSpPr>
        <p:spPr>
          <a:xfrm>
            <a:off x="2208649" y="1058400"/>
            <a:ext cx="1625600" cy="1371600"/>
          </a:xfrm>
          <a:noFill/>
        </p:spPr>
        <p:txBody>
          <a:bodyPr lIns="0" rIns="0" bIns="0" anchor="ctr"/>
          <a:lstStyle>
            <a:lvl1pPr>
              <a:defRPr sz="1000" b="1" spc="0">
                <a:latin typeface="+mj-lt"/>
              </a:defRPr>
            </a:lvl1pPr>
          </a:lstStyle>
          <a:p>
            <a:pPr lvl="0"/>
            <a:r>
              <a:rPr lang="en-US" dirty="0"/>
              <a:t>Click to edit Master text styles</a:t>
            </a:r>
          </a:p>
        </p:txBody>
      </p:sp>
      <p:sp>
        <p:nvSpPr>
          <p:cNvPr id="21" name="Content Title Placeholder 2"/>
          <p:cNvSpPr>
            <a:spLocks noGrp="1"/>
          </p:cNvSpPr>
          <p:nvPr>
            <p:ph type="body" idx="52"/>
          </p:nvPr>
        </p:nvSpPr>
        <p:spPr>
          <a:xfrm>
            <a:off x="2211451" y="1055700"/>
            <a:ext cx="1619999" cy="181811"/>
          </a:xfrm>
        </p:spPr>
        <p:txBody>
          <a:bodyPr lIns="13716" rIns="0" bIns="0">
            <a:noAutofit/>
          </a:bodyPr>
          <a:lstStyle>
            <a:lvl1pPr>
              <a:spcBef>
                <a:spcPts val="0"/>
              </a:spcBef>
              <a:defRPr sz="750" b="1" spc="0">
                <a:latin typeface="+mj-lt"/>
              </a:defRPr>
            </a:lvl1pPr>
          </a:lstStyle>
          <a:p>
            <a:pPr lvl="0"/>
            <a:r>
              <a:rPr lang="en-US" dirty="0"/>
              <a:t>Click to edit Master text styles</a:t>
            </a:r>
          </a:p>
        </p:txBody>
      </p:sp>
      <p:sp>
        <p:nvSpPr>
          <p:cNvPr id="24" name="Content Placeholder 3"/>
          <p:cNvSpPr>
            <a:spLocks noGrp="1"/>
          </p:cNvSpPr>
          <p:nvPr>
            <p:ph sz="quarter" idx="53"/>
          </p:nvPr>
        </p:nvSpPr>
        <p:spPr>
          <a:xfrm>
            <a:off x="4125857" y="1058400"/>
            <a:ext cx="1625600" cy="1371600"/>
          </a:xfrm>
          <a:noFill/>
        </p:spPr>
        <p:txBody>
          <a:bodyPr lIns="0" rIns="0" bIns="0" anchor="ctr"/>
          <a:lstStyle>
            <a:lvl1pPr>
              <a:defRPr sz="1000" b="1" spc="0">
                <a:latin typeface="+mj-lt"/>
              </a:defRPr>
            </a:lvl1pPr>
          </a:lstStyle>
          <a:p>
            <a:pPr lvl="0"/>
            <a:r>
              <a:rPr lang="en-US" dirty="0"/>
              <a:t>Click to edit Master text styles</a:t>
            </a:r>
          </a:p>
        </p:txBody>
      </p:sp>
      <p:sp>
        <p:nvSpPr>
          <p:cNvPr id="25" name="Content Title Placeholder 3"/>
          <p:cNvSpPr>
            <a:spLocks noGrp="1"/>
          </p:cNvSpPr>
          <p:nvPr>
            <p:ph type="body" idx="54"/>
          </p:nvPr>
        </p:nvSpPr>
        <p:spPr>
          <a:xfrm>
            <a:off x="4128658" y="1055700"/>
            <a:ext cx="1619999" cy="181811"/>
          </a:xfrm>
        </p:spPr>
        <p:txBody>
          <a:bodyPr lIns="13716" rIns="0" bIns="0">
            <a:noAutofit/>
          </a:bodyPr>
          <a:lstStyle>
            <a:lvl1pPr>
              <a:spcBef>
                <a:spcPts val="0"/>
              </a:spcBef>
              <a:defRPr sz="750" b="1" spc="0">
                <a:latin typeface="+mj-lt"/>
              </a:defRPr>
            </a:lvl1pPr>
          </a:lstStyle>
          <a:p>
            <a:pPr lvl="0"/>
            <a:r>
              <a:rPr lang="en-US" dirty="0"/>
              <a:t>Click to edit Master text styles</a:t>
            </a:r>
          </a:p>
        </p:txBody>
      </p:sp>
      <p:sp>
        <p:nvSpPr>
          <p:cNvPr id="28" name="Content Placeholder 4"/>
          <p:cNvSpPr>
            <a:spLocks noGrp="1"/>
          </p:cNvSpPr>
          <p:nvPr>
            <p:ph sz="quarter" idx="55"/>
          </p:nvPr>
        </p:nvSpPr>
        <p:spPr>
          <a:xfrm>
            <a:off x="6034887" y="1058400"/>
            <a:ext cx="1625600" cy="1371600"/>
          </a:xfrm>
          <a:noFill/>
        </p:spPr>
        <p:txBody>
          <a:bodyPr lIns="0" rIns="0" bIns="0" anchor="ctr"/>
          <a:lstStyle>
            <a:lvl1pPr>
              <a:defRPr sz="1000" b="1" spc="0">
                <a:latin typeface="+mj-lt"/>
              </a:defRPr>
            </a:lvl1pPr>
          </a:lstStyle>
          <a:p>
            <a:pPr lvl="0"/>
            <a:r>
              <a:rPr lang="en-US" dirty="0"/>
              <a:t>Click to edit Master text styles</a:t>
            </a:r>
          </a:p>
        </p:txBody>
      </p:sp>
      <p:sp>
        <p:nvSpPr>
          <p:cNvPr id="29" name="Content Title Placeholder 4"/>
          <p:cNvSpPr>
            <a:spLocks noGrp="1"/>
          </p:cNvSpPr>
          <p:nvPr>
            <p:ph type="body" idx="56"/>
          </p:nvPr>
        </p:nvSpPr>
        <p:spPr>
          <a:xfrm>
            <a:off x="6040489" y="1055700"/>
            <a:ext cx="1619999" cy="181811"/>
          </a:xfrm>
        </p:spPr>
        <p:txBody>
          <a:bodyPr lIns="13716" rIns="0" bIns="0">
            <a:noAutofit/>
          </a:bodyPr>
          <a:lstStyle>
            <a:lvl1pPr>
              <a:spcBef>
                <a:spcPts val="0"/>
              </a:spcBef>
              <a:defRPr sz="750" b="1" spc="0">
                <a:latin typeface="+mj-lt"/>
              </a:defRPr>
            </a:lvl1pPr>
          </a:lstStyle>
          <a:p>
            <a:pPr lvl="0"/>
            <a:r>
              <a:rPr lang="en-US" dirty="0"/>
              <a:t>Click to edit Master text styles</a:t>
            </a:r>
          </a:p>
        </p:txBody>
      </p:sp>
      <p:sp>
        <p:nvSpPr>
          <p:cNvPr id="32" name="Content Placeholder 5"/>
          <p:cNvSpPr>
            <a:spLocks noGrp="1"/>
          </p:cNvSpPr>
          <p:nvPr>
            <p:ph sz="quarter" idx="57"/>
          </p:nvPr>
        </p:nvSpPr>
        <p:spPr>
          <a:xfrm>
            <a:off x="288131" y="2570400"/>
            <a:ext cx="1625600" cy="1371600"/>
          </a:xfrm>
          <a:noFill/>
        </p:spPr>
        <p:txBody>
          <a:bodyPr lIns="0" rIns="0" bIns="0" anchor="ctr"/>
          <a:lstStyle>
            <a:lvl1pPr>
              <a:defRPr sz="1000" b="1" spc="0">
                <a:latin typeface="+mj-lt"/>
              </a:defRPr>
            </a:lvl1pPr>
          </a:lstStyle>
          <a:p>
            <a:pPr lvl="0"/>
            <a:r>
              <a:rPr lang="en-US" dirty="0"/>
              <a:t>Click to edit Master text styles</a:t>
            </a:r>
          </a:p>
        </p:txBody>
      </p:sp>
      <p:sp>
        <p:nvSpPr>
          <p:cNvPr id="33" name="Content Title Placeholder 5"/>
          <p:cNvSpPr>
            <a:spLocks noGrp="1"/>
          </p:cNvSpPr>
          <p:nvPr>
            <p:ph type="body" idx="58"/>
          </p:nvPr>
        </p:nvSpPr>
        <p:spPr>
          <a:xfrm>
            <a:off x="288132" y="2567037"/>
            <a:ext cx="1619999" cy="181811"/>
          </a:xfrm>
        </p:spPr>
        <p:txBody>
          <a:bodyPr lIns="13716" rIns="0" bIns="0">
            <a:noAutofit/>
          </a:bodyPr>
          <a:lstStyle>
            <a:lvl1pPr>
              <a:spcBef>
                <a:spcPts val="0"/>
              </a:spcBef>
              <a:defRPr sz="750" b="1" spc="0">
                <a:latin typeface="+mj-lt"/>
              </a:defRPr>
            </a:lvl1pPr>
          </a:lstStyle>
          <a:p>
            <a:pPr lvl="0"/>
            <a:r>
              <a:rPr lang="en-US" dirty="0"/>
              <a:t>Click to edit Master text styles</a:t>
            </a:r>
          </a:p>
        </p:txBody>
      </p:sp>
      <p:sp>
        <p:nvSpPr>
          <p:cNvPr id="36" name="Content Placeholder 6"/>
          <p:cNvSpPr>
            <a:spLocks noGrp="1"/>
          </p:cNvSpPr>
          <p:nvPr>
            <p:ph sz="quarter" idx="59"/>
          </p:nvPr>
        </p:nvSpPr>
        <p:spPr>
          <a:xfrm>
            <a:off x="2208649" y="2570400"/>
            <a:ext cx="1625600" cy="1371600"/>
          </a:xfrm>
          <a:noFill/>
        </p:spPr>
        <p:txBody>
          <a:bodyPr lIns="0" rIns="0" bIns="0" anchor="ctr"/>
          <a:lstStyle>
            <a:lvl1pPr>
              <a:defRPr sz="1000" b="1" spc="0">
                <a:latin typeface="+mj-lt"/>
              </a:defRPr>
            </a:lvl1pPr>
          </a:lstStyle>
          <a:p>
            <a:pPr lvl="0"/>
            <a:r>
              <a:rPr lang="en-US" dirty="0"/>
              <a:t>Click to edit Master text styles</a:t>
            </a:r>
          </a:p>
        </p:txBody>
      </p:sp>
      <p:sp>
        <p:nvSpPr>
          <p:cNvPr id="37" name="Content Title Placeholder 6"/>
          <p:cNvSpPr>
            <a:spLocks noGrp="1"/>
          </p:cNvSpPr>
          <p:nvPr>
            <p:ph type="body" idx="60"/>
          </p:nvPr>
        </p:nvSpPr>
        <p:spPr>
          <a:xfrm>
            <a:off x="2211451" y="2567037"/>
            <a:ext cx="1619999" cy="181811"/>
          </a:xfrm>
        </p:spPr>
        <p:txBody>
          <a:bodyPr lIns="13716" rIns="0" bIns="0">
            <a:noAutofit/>
          </a:bodyPr>
          <a:lstStyle>
            <a:lvl1pPr>
              <a:spcBef>
                <a:spcPts val="0"/>
              </a:spcBef>
              <a:defRPr sz="750" b="1" spc="0">
                <a:latin typeface="+mj-lt"/>
              </a:defRPr>
            </a:lvl1pPr>
          </a:lstStyle>
          <a:p>
            <a:pPr lvl="0"/>
            <a:r>
              <a:rPr lang="en-US" dirty="0"/>
              <a:t>Click to edit Master text styles</a:t>
            </a:r>
          </a:p>
        </p:txBody>
      </p:sp>
      <p:sp>
        <p:nvSpPr>
          <p:cNvPr id="41" name="Content Placeholder 7"/>
          <p:cNvSpPr>
            <a:spLocks noGrp="1"/>
          </p:cNvSpPr>
          <p:nvPr>
            <p:ph sz="quarter" idx="61"/>
          </p:nvPr>
        </p:nvSpPr>
        <p:spPr>
          <a:xfrm>
            <a:off x="4125857" y="2570400"/>
            <a:ext cx="1625600" cy="1371600"/>
          </a:xfrm>
          <a:noFill/>
        </p:spPr>
        <p:txBody>
          <a:bodyPr lIns="0" rIns="0" bIns="0" anchor="ctr"/>
          <a:lstStyle>
            <a:lvl1pPr>
              <a:defRPr sz="1000" b="1" spc="0">
                <a:latin typeface="+mj-lt"/>
              </a:defRPr>
            </a:lvl1pPr>
          </a:lstStyle>
          <a:p>
            <a:pPr lvl="0"/>
            <a:r>
              <a:rPr lang="en-US" dirty="0"/>
              <a:t>Click to edit Master text styles</a:t>
            </a:r>
          </a:p>
        </p:txBody>
      </p:sp>
      <p:sp>
        <p:nvSpPr>
          <p:cNvPr id="43" name="Content Title Placeholder 7"/>
          <p:cNvSpPr>
            <a:spLocks noGrp="1"/>
          </p:cNvSpPr>
          <p:nvPr>
            <p:ph type="body" idx="62"/>
          </p:nvPr>
        </p:nvSpPr>
        <p:spPr>
          <a:xfrm>
            <a:off x="4128658" y="2567037"/>
            <a:ext cx="1619999" cy="181811"/>
          </a:xfrm>
        </p:spPr>
        <p:txBody>
          <a:bodyPr lIns="13716" rIns="0" bIns="0">
            <a:noAutofit/>
          </a:bodyPr>
          <a:lstStyle>
            <a:lvl1pPr>
              <a:spcBef>
                <a:spcPts val="0"/>
              </a:spcBef>
              <a:defRPr sz="750" b="1" spc="0">
                <a:latin typeface="+mj-lt"/>
              </a:defRPr>
            </a:lvl1pPr>
          </a:lstStyle>
          <a:p>
            <a:pPr lvl="0"/>
            <a:r>
              <a:rPr lang="en-US" dirty="0"/>
              <a:t>Click to edit Master text styles</a:t>
            </a:r>
          </a:p>
        </p:txBody>
      </p:sp>
      <p:sp>
        <p:nvSpPr>
          <p:cNvPr id="47" name="Content Placeholder 8"/>
          <p:cNvSpPr>
            <a:spLocks noGrp="1"/>
          </p:cNvSpPr>
          <p:nvPr>
            <p:ph sz="quarter" idx="63"/>
          </p:nvPr>
        </p:nvSpPr>
        <p:spPr>
          <a:xfrm>
            <a:off x="6034887" y="2570400"/>
            <a:ext cx="1625600" cy="1371600"/>
          </a:xfrm>
          <a:noFill/>
        </p:spPr>
        <p:txBody>
          <a:bodyPr lIns="0" rIns="0" bIns="0" anchor="ctr"/>
          <a:lstStyle>
            <a:lvl1pPr>
              <a:defRPr sz="1000" b="1" spc="0">
                <a:latin typeface="+mj-lt"/>
              </a:defRPr>
            </a:lvl1pPr>
          </a:lstStyle>
          <a:p>
            <a:pPr lvl="0"/>
            <a:r>
              <a:rPr lang="en-US" dirty="0"/>
              <a:t>Click to edit Master text styles</a:t>
            </a:r>
          </a:p>
        </p:txBody>
      </p:sp>
      <p:sp>
        <p:nvSpPr>
          <p:cNvPr id="49" name="Content Title Placeholder 8"/>
          <p:cNvSpPr>
            <a:spLocks noGrp="1"/>
          </p:cNvSpPr>
          <p:nvPr>
            <p:ph type="body" idx="64"/>
          </p:nvPr>
        </p:nvSpPr>
        <p:spPr>
          <a:xfrm>
            <a:off x="6040489" y="2567037"/>
            <a:ext cx="1619999" cy="181811"/>
          </a:xfrm>
        </p:spPr>
        <p:txBody>
          <a:bodyPr lIns="13716" rIns="0" bIns="0">
            <a:noAutofit/>
          </a:bodyPr>
          <a:lstStyle>
            <a:lvl1pPr>
              <a:spcBef>
                <a:spcPts val="0"/>
              </a:spcBef>
              <a:defRPr sz="750" b="1" spc="0">
                <a:latin typeface="+mj-lt"/>
              </a:defRPr>
            </a:lvl1pPr>
          </a:lstStyle>
          <a:p>
            <a:pPr lvl="0"/>
            <a:r>
              <a:rPr lang="en-US" dirty="0"/>
              <a:t>Click to edit Master text styles</a:t>
            </a:r>
          </a:p>
        </p:txBody>
      </p:sp>
      <p:sp>
        <p:nvSpPr>
          <p:cNvPr id="5" name="Footer Placeholder 4"/>
          <p:cNvSpPr>
            <a:spLocks noGrp="1"/>
          </p:cNvSpPr>
          <p:nvPr>
            <p:ph type="ftr" sz="quarter" idx="68"/>
          </p:nvPr>
        </p:nvSpPr>
        <p:spPr>
          <a:xfrm>
            <a:off x="1763116" y="4843422"/>
            <a:ext cx="3240000" cy="136525"/>
          </a:xfrm>
        </p:spPr>
        <p:txBody>
          <a:bodyPr lIns="0" rIns="0" bIns="0"/>
          <a:lstStyle>
            <a:lvl1pPr>
              <a:defRPr sz="750"/>
            </a:lvl1pPr>
          </a:lstStyle>
          <a:p>
            <a:r>
              <a:rPr lang="en-US"/>
              <a:t>Optional footer</a:t>
            </a:r>
          </a:p>
        </p:txBody>
      </p:sp>
      <p:sp>
        <p:nvSpPr>
          <p:cNvPr id="6" name="Slide Number Placeholder 5"/>
          <p:cNvSpPr>
            <a:spLocks noGrp="1"/>
          </p:cNvSpPr>
          <p:nvPr>
            <p:ph type="sldNum" sz="quarter" idx="69"/>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cxnSp>
        <p:nvCxnSpPr>
          <p:cNvPr id="45" name="top_border"/>
          <p:cNvCxnSpPr/>
          <p:nvPr/>
        </p:nvCxnSpPr>
        <p:spPr>
          <a:xfrm>
            <a:off x="28813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0" name="top_border"/>
          <p:cNvCxnSpPr/>
          <p:nvPr/>
        </p:nvCxnSpPr>
        <p:spPr>
          <a:xfrm>
            <a:off x="2211451"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1" name="top_border"/>
          <p:cNvCxnSpPr/>
          <p:nvPr/>
        </p:nvCxnSpPr>
        <p:spPr>
          <a:xfrm>
            <a:off x="4128658"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4" name="top_border"/>
          <p:cNvCxnSpPr/>
          <p:nvPr/>
        </p:nvCxnSpPr>
        <p:spPr>
          <a:xfrm>
            <a:off x="6040489" y="1052513"/>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8" name="top_border"/>
          <p:cNvCxnSpPr/>
          <p:nvPr/>
        </p:nvCxnSpPr>
        <p:spPr>
          <a:xfrm>
            <a:off x="28813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59" name="top_border"/>
          <p:cNvCxnSpPr/>
          <p:nvPr/>
        </p:nvCxnSpPr>
        <p:spPr>
          <a:xfrm>
            <a:off x="2211451"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0" name="top_border"/>
          <p:cNvCxnSpPr/>
          <p:nvPr/>
        </p:nvCxnSpPr>
        <p:spPr>
          <a:xfrm>
            <a:off x="4128658"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61" name="top_border"/>
          <p:cNvCxnSpPr/>
          <p:nvPr/>
        </p:nvCxnSpPr>
        <p:spPr>
          <a:xfrm>
            <a:off x="6040489" y="2564606"/>
            <a:ext cx="1634288"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ography six up">
    <p:spTree>
      <p:nvGrpSpPr>
        <p:cNvPr id="1" name=""/>
        <p:cNvGrpSpPr/>
        <p:nvPr/>
      </p:nvGrpSpPr>
      <p:grpSpPr>
        <a:xfrm>
          <a:off x="0" y="0"/>
          <a:ext cx="0" cy="0"/>
          <a:chOff x="0" y="0"/>
          <a:chExt cx="0" cy="0"/>
        </a:xfrm>
      </p:grpSpPr>
      <p:sp>
        <p:nvSpPr>
          <p:cNvPr id="18" name="Footnote Placeholder"/>
          <p:cNvSpPr>
            <a:spLocks noGrp="1"/>
          </p:cNvSpPr>
          <p:nvPr>
            <p:ph type="body" sz="quarter" idx="32"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42" name="Text Placeholder 1"/>
          <p:cNvSpPr>
            <a:spLocks noGrp="1"/>
          </p:cNvSpPr>
          <p:nvPr>
            <p:ph type="body" sz="quarter" idx="45" hasCustomPrompt="1"/>
          </p:nvPr>
        </p:nvSpPr>
        <p:spPr>
          <a:xfrm>
            <a:off x="288900"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1" name="Picture Placeholder 1"/>
          <p:cNvSpPr>
            <a:spLocks noGrp="1"/>
          </p:cNvSpPr>
          <p:nvPr>
            <p:ph type="pic" sz="quarter" idx="44"/>
          </p:nvPr>
        </p:nvSpPr>
        <p:spPr>
          <a:xfrm>
            <a:off x="288900" y="1053000"/>
            <a:ext cx="1190700" cy="1026017"/>
          </a:xfrm>
        </p:spPr>
        <p:txBody>
          <a:bodyPr lIns="0" rIns="0" bIns="0"/>
          <a:lstStyle>
            <a:lvl1pPr>
              <a:defRPr sz="1000" b="1" spc="0">
                <a:latin typeface="+mj-lt"/>
              </a:defRPr>
            </a:lvl1pPr>
          </a:lstStyle>
          <a:p>
            <a:r>
              <a:rPr lang="en-US" dirty="0"/>
              <a:t>Click icon to add picture</a:t>
            </a:r>
            <a:endParaRPr lang="en-GB" dirty="0"/>
          </a:p>
        </p:txBody>
      </p:sp>
      <p:sp>
        <p:nvSpPr>
          <p:cNvPr id="40" name="Text Placeholder 2"/>
          <p:cNvSpPr>
            <a:spLocks noGrp="1"/>
          </p:cNvSpPr>
          <p:nvPr>
            <p:ph type="body" sz="quarter" idx="43" hasCustomPrompt="1"/>
          </p:nvPr>
        </p:nvSpPr>
        <p:spPr>
          <a:xfrm>
            <a:off x="1764392"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9" name="Picture Placeholder 2"/>
          <p:cNvSpPr>
            <a:spLocks noGrp="1"/>
          </p:cNvSpPr>
          <p:nvPr>
            <p:ph type="pic" sz="quarter" idx="42"/>
          </p:nvPr>
        </p:nvSpPr>
        <p:spPr>
          <a:xfrm>
            <a:off x="1764392" y="1053000"/>
            <a:ext cx="1190700" cy="1026017"/>
          </a:xfrm>
        </p:spPr>
        <p:txBody>
          <a:bodyPr lIns="0" rIns="0" bIns="0"/>
          <a:lstStyle>
            <a:lvl1pPr>
              <a:defRPr sz="1000" b="1" spc="0">
                <a:latin typeface="+mj-lt"/>
              </a:defRPr>
            </a:lvl1pPr>
          </a:lstStyle>
          <a:p>
            <a:r>
              <a:rPr lang="en-US" dirty="0"/>
              <a:t>Click icon to add picture</a:t>
            </a:r>
            <a:endParaRPr lang="en-GB" dirty="0"/>
          </a:p>
        </p:txBody>
      </p:sp>
      <p:sp>
        <p:nvSpPr>
          <p:cNvPr id="38" name="Text Placeholder 3"/>
          <p:cNvSpPr>
            <a:spLocks noGrp="1"/>
          </p:cNvSpPr>
          <p:nvPr>
            <p:ph type="body" sz="quarter" idx="41" hasCustomPrompt="1"/>
          </p:nvPr>
        </p:nvSpPr>
        <p:spPr>
          <a:xfrm>
            <a:off x="3239883"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7" name="Picture Placeholder 3"/>
          <p:cNvSpPr>
            <a:spLocks noGrp="1"/>
          </p:cNvSpPr>
          <p:nvPr>
            <p:ph type="pic" sz="quarter" idx="40"/>
          </p:nvPr>
        </p:nvSpPr>
        <p:spPr>
          <a:xfrm>
            <a:off x="3239883" y="1053000"/>
            <a:ext cx="1190700" cy="1026017"/>
          </a:xfrm>
        </p:spPr>
        <p:txBody>
          <a:bodyPr lIns="0" rIns="0" bIns="0"/>
          <a:lstStyle>
            <a:lvl1pPr>
              <a:defRPr sz="1000" b="1" spc="0">
                <a:latin typeface="+mj-lt"/>
              </a:defRPr>
            </a:lvl1pPr>
          </a:lstStyle>
          <a:p>
            <a:r>
              <a:rPr lang="en-US" dirty="0"/>
              <a:t>Click icon to add picture</a:t>
            </a:r>
            <a:endParaRPr lang="en-GB" dirty="0"/>
          </a:p>
        </p:txBody>
      </p:sp>
      <p:sp>
        <p:nvSpPr>
          <p:cNvPr id="34" name="Text Placeholder 4"/>
          <p:cNvSpPr>
            <a:spLocks noGrp="1"/>
          </p:cNvSpPr>
          <p:nvPr>
            <p:ph type="body" sz="quarter" idx="39" hasCustomPrompt="1"/>
          </p:nvPr>
        </p:nvSpPr>
        <p:spPr>
          <a:xfrm>
            <a:off x="4715374"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3" name="Picture Placeholder 4"/>
          <p:cNvSpPr>
            <a:spLocks noGrp="1"/>
          </p:cNvSpPr>
          <p:nvPr>
            <p:ph type="pic" sz="quarter" idx="38"/>
          </p:nvPr>
        </p:nvSpPr>
        <p:spPr>
          <a:xfrm>
            <a:off x="4715374" y="1053000"/>
            <a:ext cx="1190700" cy="1026017"/>
          </a:xfrm>
        </p:spPr>
        <p:txBody>
          <a:bodyPr lIns="0" rIns="0" bIns="0"/>
          <a:lstStyle>
            <a:lvl1pPr>
              <a:defRPr sz="1000" b="1" spc="0">
                <a:latin typeface="+mj-lt"/>
              </a:defRPr>
            </a:lvl1pPr>
          </a:lstStyle>
          <a:p>
            <a:r>
              <a:rPr lang="en-US" dirty="0"/>
              <a:t>Click icon to add picture</a:t>
            </a:r>
            <a:endParaRPr lang="en-GB" dirty="0"/>
          </a:p>
        </p:txBody>
      </p:sp>
      <p:sp>
        <p:nvSpPr>
          <p:cNvPr id="31" name="Text Placeholder 5"/>
          <p:cNvSpPr>
            <a:spLocks noGrp="1"/>
          </p:cNvSpPr>
          <p:nvPr>
            <p:ph type="body" sz="quarter" idx="37" hasCustomPrompt="1"/>
          </p:nvPr>
        </p:nvSpPr>
        <p:spPr>
          <a:xfrm>
            <a:off x="6190866"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Picture Placeholder 5"/>
          <p:cNvSpPr>
            <a:spLocks noGrp="1"/>
          </p:cNvSpPr>
          <p:nvPr>
            <p:ph type="pic" sz="quarter" idx="36"/>
          </p:nvPr>
        </p:nvSpPr>
        <p:spPr>
          <a:xfrm>
            <a:off x="6190866" y="1053000"/>
            <a:ext cx="1190700" cy="1026017"/>
          </a:xfrm>
        </p:spPr>
        <p:txBody>
          <a:bodyPr lIns="0" rIns="0" bIns="0"/>
          <a:lstStyle>
            <a:lvl1pPr>
              <a:defRPr sz="1000" b="1" spc="0">
                <a:latin typeface="+mj-lt"/>
              </a:defRPr>
            </a:lvl1pPr>
          </a:lstStyle>
          <a:p>
            <a:r>
              <a:rPr lang="en-US" dirty="0"/>
              <a:t>Click icon to add picture</a:t>
            </a:r>
            <a:endParaRPr lang="en-GB" dirty="0"/>
          </a:p>
        </p:txBody>
      </p:sp>
      <p:sp>
        <p:nvSpPr>
          <p:cNvPr id="23" name="Text Placeholder 6"/>
          <p:cNvSpPr>
            <a:spLocks noGrp="1"/>
          </p:cNvSpPr>
          <p:nvPr>
            <p:ph type="body" sz="quarter" idx="29" hasCustomPrompt="1"/>
          </p:nvPr>
        </p:nvSpPr>
        <p:spPr>
          <a:xfrm>
            <a:off x="7666358" y="2157769"/>
            <a:ext cx="1190700" cy="1774866"/>
          </a:xfrm>
        </p:spPr>
        <p:txBody>
          <a:bodyPr lIns="0" rIns="0" bIns="0"/>
          <a:lstStyle>
            <a:lvl1pPr>
              <a:defRPr sz="1000" spc="0"/>
            </a:lvl1pPr>
            <a:lvl2pPr>
              <a:spcBef>
                <a:spcPts val="225"/>
              </a:spcBef>
              <a:defRPr sz="900" spc="0"/>
            </a:lvl2pPr>
            <a:lvl3pPr>
              <a:spcBef>
                <a:spcPts val="225"/>
              </a:spcBef>
              <a:defRPr sz="900" spc="0"/>
            </a:lvl3pPr>
            <a:lvl4pPr>
              <a:spcBef>
                <a:spcPts val="225"/>
              </a:spcBef>
              <a:defRPr sz="900" spc="0"/>
            </a:lvl4pPr>
            <a:lvl5pPr>
              <a:spcBef>
                <a:spcPts val="225"/>
              </a:spcBef>
              <a:defRPr sz="900"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Picture Placeholder 6"/>
          <p:cNvSpPr>
            <a:spLocks noGrp="1"/>
          </p:cNvSpPr>
          <p:nvPr>
            <p:ph type="pic" sz="quarter" idx="21"/>
          </p:nvPr>
        </p:nvSpPr>
        <p:spPr>
          <a:xfrm>
            <a:off x="7666358" y="1053000"/>
            <a:ext cx="1190700" cy="1026017"/>
          </a:xfrm>
        </p:spPr>
        <p:txBody>
          <a:bodyPr lIns="0" rIns="0" bIns="0"/>
          <a:lstStyle>
            <a:lvl1pPr>
              <a:defRPr sz="1000" b="1" spc="0">
                <a:latin typeface="+mj-lt"/>
              </a:defRPr>
            </a:lvl1pPr>
          </a:lstStyle>
          <a:p>
            <a:r>
              <a:rPr lang="en-US" dirty="0"/>
              <a:t>Click icon to add picture</a:t>
            </a:r>
            <a:endParaRPr lang="en-GB" dirty="0"/>
          </a:p>
        </p:txBody>
      </p:sp>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ography four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33" name="Picture Placeholder 12"/>
          <p:cNvSpPr>
            <a:spLocks noGrp="1"/>
          </p:cNvSpPr>
          <p:nvPr>
            <p:ph type="pic" sz="quarter" idx="38"/>
          </p:nvPr>
        </p:nvSpPr>
        <p:spPr>
          <a:xfrm>
            <a:off x="6936185" y="1053000"/>
            <a:ext cx="703658" cy="703670"/>
          </a:xfrm>
          <a:prstGeom prst="ellipse">
            <a:avLst/>
          </a:prstGeom>
        </p:spPr>
        <p:txBody>
          <a:bodyPr lIns="0" rIns="0" bIns="0"/>
          <a:lstStyle>
            <a:lvl1pPr>
              <a:defRPr sz="825" b="0" spc="0">
                <a:latin typeface="+mj-lt"/>
              </a:defRPr>
            </a:lvl1pPr>
          </a:lstStyle>
          <a:p>
            <a:r>
              <a:rPr lang="en-US" dirty="0"/>
              <a:t>Click icon to add picture</a:t>
            </a:r>
            <a:endParaRPr lang="en-GB" dirty="0"/>
          </a:p>
        </p:txBody>
      </p:sp>
      <p:sp>
        <p:nvSpPr>
          <p:cNvPr id="34" name="Text Placeholder 24"/>
          <p:cNvSpPr>
            <a:spLocks noGrp="1"/>
          </p:cNvSpPr>
          <p:nvPr>
            <p:ph type="body" sz="quarter" idx="39" hasCustomPrompt="1"/>
          </p:nvPr>
        </p:nvSpPr>
        <p:spPr>
          <a:xfrm>
            <a:off x="6936184"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7" name="Picture Placeholder 12"/>
          <p:cNvSpPr>
            <a:spLocks noGrp="1"/>
          </p:cNvSpPr>
          <p:nvPr>
            <p:ph type="pic" sz="quarter" idx="40"/>
          </p:nvPr>
        </p:nvSpPr>
        <p:spPr>
          <a:xfrm>
            <a:off x="4719770" y="1053000"/>
            <a:ext cx="703658" cy="703670"/>
          </a:xfrm>
          <a:prstGeom prst="ellipse">
            <a:avLst/>
          </a:prstGeom>
        </p:spPr>
        <p:txBody>
          <a:bodyPr lIns="0" rIns="0" bIns="0"/>
          <a:lstStyle>
            <a:lvl1pPr>
              <a:defRPr sz="825" b="0" spc="0">
                <a:latin typeface="+mj-lt"/>
              </a:defRPr>
            </a:lvl1pPr>
          </a:lstStyle>
          <a:p>
            <a:r>
              <a:rPr lang="en-US" dirty="0"/>
              <a:t>Click icon to add picture</a:t>
            </a:r>
            <a:endParaRPr lang="en-GB" dirty="0"/>
          </a:p>
        </p:txBody>
      </p:sp>
      <p:sp>
        <p:nvSpPr>
          <p:cNvPr id="38" name="Text Placeholder 24"/>
          <p:cNvSpPr>
            <a:spLocks noGrp="1"/>
          </p:cNvSpPr>
          <p:nvPr>
            <p:ph type="body" sz="quarter" idx="41" hasCustomPrompt="1"/>
          </p:nvPr>
        </p:nvSpPr>
        <p:spPr>
          <a:xfrm>
            <a:off x="4719769"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9" name="Picture Placeholder 12"/>
          <p:cNvSpPr>
            <a:spLocks noGrp="1"/>
          </p:cNvSpPr>
          <p:nvPr>
            <p:ph type="pic" sz="quarter" idx="42"/>
          </p:nvPr>
        </p:nvSpPr>
        <p:spPr>
          <a:xfrm>
            <a:off x="2503356" y="1053000"/>
            <a:ext cx="703658" cy="703670"/>
          </a:xfrm>
          <a:prstGeom prst="ellipse">
            <a:avLst/>
          </a:prstGeom>
        </p:spPr>
        <p:txBody>
          <a:bodyPr lIns="0" rIns="0" bIns="0"/>
          <a:lstStyle>
            <a:lvl1pPr>
              <a:defRPr sz="825" b="0" spc="0">
                <a:latin typeface="+mj-lt"/>
              </a:defRPr>
            </a:lvl1pPr>
          </a:lstStyle>
          <a:p>
            <a:r>
              <a:rPr lang="en-US" dirty="0"/>
              <a:t>Click icon to add picture</a:t>
            </a:r>
            <a:endParaRPr lang="en-GB" dirty="0"/>
          </a:p>
        </p:txBody>
      </p:sp>
      <p:sp>
        <p:nvSpPr>
          <p:cNvPr id="40" name="Text Placeholder 24"/>
          <p:cNvSpPr>
            <a:spLocks noGrp="1"/>
          </p:cNvSpPr>
          <p:nvPr>
            <p:ph type="body" sz="quarter" idx="43" hasCustomPrompt="1"/>
          </p:nvPr>
        </p:nvSpPr>
        <p:spPr>
          <a:xfrm>
            <a:off x="2503355"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1" name="Picture Placeholder 12"/>
          <p:cNvSpPr>
            <a:spLocks noGrp="1"/>
          </p:cNvSpPr>
          <p:nvPr>
            <p:ph type="pic" sz="quarter" idx="44"/>
          </p:nvPr>
        </p:nvSpPr>
        <p:spPr>
          <a:xfrm>
            <a:off x="286942" y="1053000"/>
            <a:ext cx="703658" cy="703670"/>
          </a:xfrm>
          <a:prstGeom prst="ellipse">
            <a:avLst/>
          </a:prstGeom>
        </p:spPr>
        <p:txBody>
          <a:bodyPr lIns="0" rIns="0" bIns="0"/>
          <a:lstStyle>
            <a:lvl1pPr>
              <a:defRPr sz="825" b="0" spc="0">
                <a:latin typeface="+mj-lt"/>
              </a:defRPr>
            </a:lvl1pPr>
          </a:lstStyle>
          <a:p>
            <a:r>
              <a:rPr lang="en-US" dirty="0"/>
              <a:t>Click icon to add picture</a:t>
            </a:r>
            <a:endParaRPr lang="en-GB" dirty="0"/>
          </a:p>
        </p:txBody>
      </p:sp>
      <p:sp>
        <p:nvSpPr>
          <p:cNvPr id="42" name="Text Placeholder 24"/>
          <p:cNvSpPr>
            <a:spLocks noGrp="1"/>
          </p:cNvSpPr>
          <p:nvPr>
            <p:ph type="body" sz="quarter" idx="45" hasCustomPrompt="1"/>
          </p:nvPr>
        </p:nvSpPr>
        <p:spPr>
          <a:xfrm>
            <a:off x="288900" y="2381586"/>
            <a:ext cx="1919684" cy="1774866"/>
          </a:xfrm>
        </p:spPr>
        <p:txBody>
          <a:bodyPr lIns="0" rIns="0" bIns="0"/>
          <a:lstStyle>
            <a:lvl1pPr>
              <a:defRPr sz="900" spc="0"/>
            </a:lvl1pPr>
            <a:lvl2pPr>
              <a:spcBef>
                <a:spcPts val="225"/>
              </a:spcBef>
              <a:defRPr sz="825" spc="0"/>
            </a:lvl2pPr>
            <a:lvl3pPr>
              <a:spcBef>
                <a:spcPts val="225"/>
              </a:spcBef>
              <a:defRPr sz="825" spc="0"/>
            </a:lvl3pPr>
            <a:lvl4pPr>
              <a:spcBef>
                <a:spcPts val="225"/>
              </a:spcBef>
              <a:defRPr sz="825" spc="0"/>
            </a:lvl4pPr>
            <a:lvl5pPr>
              <a:spcBef>
                <a:spcPts val="225"/>
              </a:spcBef>
              <a:defRPr sz="825" spc="0"/>
            </a:lvl5pPr>
          </a:lstStyle>
          <a:p>
            <a:pPr lvl="0"/>
            <a:r>
              <a:rPr lang="en-US" dirty="0"/>
              <a:t>Click to edit Master text styles (8-10pt)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cxnSp>
        <p:nvCxnSpPr>
          <p:cNvPr id="20" name="top_border"/>
          <p:cNvCxnSpPr/>
          <p:nvPr/>
        </p:nvCxnSpPr>
        <p:spPr>
          <a:xfrm>
            <a:off x="288900"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2" name="top_border"/>
          <p:cNvCxnSpPr/>
          <p:nvPr/>
        </p:nvCxnSpPr>
        <p:spPr>
          <a:xfrm>
            <a:off x="288900"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4" name="Text Placeholder 24"/>
          <p:cNvSpPr>
            <a:spLocks noGrp="1"/>
          </p:cNvSpPr>
          <p:nvPr>
            <p:ph type="body" sz="quarter" idx="46"/>
          </p:nvPr>
        </p:nvSpPr>
        <p:spPr>
          <a:xfrm>
            <a:off x="288900"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dirty="0"/>
              <a:t>Click to edit Master text styles</a:t>
            </a:r>
          </a:p>
          <a:p>
            <a:pPr lvl="1"/>
            <a:r>
              <a:rPr lang="en-US" dirty="0"/>
              <a:t>Second level</a:t>
            </a:r>
          </a:p>
        </p:txBody>
      </p:sp>
      <p:cxnSp>
        <p:nvCxnSpPr>
          <p:cNvPr id="25" name="top_border"/>
          <p:cNvCxnSpPr/>
          <p:nvPr/>
        </p:nvCxnSpPr>
        <p:spPr>
          <a:xfrm>
            <a:off x="2503355"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26" name="top_border"/>
          <p:cNvCxnSpPr/>
          <p:nvPr/>
        </p:nvCxnSpPr>
        <p:spPr>
          <a:xfrm>
            <a:off x="2503355"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27" name="Text Placeholder 24"/>
          <p:cNvSpPr>
            <a:spLocks noGrp="1"/>
          </p:cNvSpPr>
          <p:nvPr>
            <p:ph type="body" sz="quarter" idx="47"/>
          </p:nvPr>
        </p:nvSpPr>
        <p:spPr>
          <a:xfrm>
            <a:off x="2503355"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dirty="0"/>
              <a:t>Click to edit Master text styles</a:t>
            </a:r>
          </a:p>
          <a:p>
            <a:pPr lvl="1"/>
            <a:r>
              <a:rPr lang="en-US" dirty="0"/>
              <a:t>Second level</a:t>
            </a:r>
          </a:p>
        </p:txBody>
      </p:sp>
      <p:cxnSp>
        <p:nvCxnSpPr>
          <p:cNvPr id="29" name="top_border"/>
          <p:cNvCxnSpPr/>
          <p:nvPr/>
        </p:nvCxnSpPr>
        <p:spPr>
          <a:xfrm>
            <a:off x="4719769"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32" name="top_border"/>
          <p:cNvCxnSpPr/>
          <p:nvPr/>
        </p:nvCxnSpPr>
        <p:spPr>
          <a:xfrm>
            <a:off x="4719769"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35" name="Text Placeholder 24"/>
          <p:cNvSpPr>
            <a:spLocks noGrp="1"/>
          </p:cNvSpPr>
          <p:nvPr>
            <p:ph type="body" sz="quarter" idx="48"/>
          </p:nvPr>
        </p:nvSpPr>
        <p:spPr>
          <a:xfrm>
            <a:off x="4719769"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dirty="0"/>
              <a:t>Click to edit Master text styles</a:t>
            </a:r>
          </a:p>
          <a:p>
            <a:pPr lvl="1"/>
            <a:r>
              <a:rPr lang="en-US" dirty="0"/>
              <a:t>Second level</a:t>
            </a:r>
          </a:p>
        </p:txBody>
      </p:sp>
      <p:cxnSp>
        <p:nvCxnSpPr>
          <p:cNvPr id="36" name="top_border"/>
          <p:cNvCxnSpPr/>
          <p:nvPr/>
        </p:nvCxnSpPr>
        <p:spPr>
          <a:xfrm>
            <a:off x="6936184" y="195046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cxnSp>
        <p:nvCxnSpPr>
          <p:cNvPr id="43" name="top_border"/>
          <p:cNvCxnSpPr/>
          <p:nvPr/>
        </p:nvCxnSpPr>
        <p:spPr>
          <a:xfrm>
            <a:off x="6936184" y="2350517"/>
            <a:ext cx="1930500" cy="0"/>
          </a:xfrm>
          <a:prstGeom prst="line">
            <a:avLst/>
          </a:prstGeom>
          <a:ln w="9525">
            <a:solidFill>
              <a:schemeClr val="dk1"/>
            </a:solidFill>
            <a:prstDash val="solid"/>
          </a:ln>
        </p:spPr>
        <p:style>
          <a:lnRef idx="1">
            <a:schemeClr val="accent1"/>
          </a:lnRef>
          <a:fillRef idx="0">
            <a:schemeClr val="accent1"/>
          </a:fillRef>
          <a:effectRef idx="0">
            <a:schemeClr val="accent1"/>
          </a:effectRef>
          <a:fontRef idx="minor">
            <a:schemeClr val="tx1"/>
          </a:fontRef>
        </p:style>
      </p:cxnSp>
      <p:sp>
        <p:nvSpPr>
          <p:cNvPr id="44" name="Text Placeholder 24"/>
          <p:cNvSpPr>
            <a:spLocks noGrp="1"/>
          </p:cNvSpPr>
          <p:nvPr>
            <p:ph type="body" sz="quarter" idx="49"/>
          </p:nvPr>
        </p:nvSpPr>
        <p:spPr>
          <a:xfrm>
            <a:off x="6936184" y="1976774"/>
            <a:ext cx="1919684" cy="362612"/>
          </a:xfrm>
        </p:spPr>
        <p:txBody>
          <a:bodyPr lIns="0" rIns="0" bIns="0"/>
          <a:lstStyle>
            <a:lvl1pPr>
              <a:lnSpc>
                <a:spcPct val="95000"/>
              </a:lnSpc>
              <a:spcBef>
                <a:spcPts val="0"/>
              </a:spcBef>
              <a:defRPr sz="900" b="1" spc="0"/>
            </a:lvl1pPr>
            <a:lvl2pPr marL="0" indent="0">
              <a:lnSpc>
                <a:spcPct val="95000"/>
              </a:lnSpc>
              <a:spcBef>
                <a:spcPts val="0"/>
              </a:spcBef>
              <a:buNone/>
              <a:defRPr sz="825" spc="0"/>
            </a:lvl2pPr>
            <a:lvl3pPr>
              <a:spcBef>
                <a:spcPts val="225"/>
              </a:spcBef>
              <a:defRPr sz="675"/>
            </a:lvl3pPr>
            <a:lvl4pPr>
              <a:spcBef>
                <a:spcPts val="225"/>
              </a:spcBef>
              <a:defRPr sz="675"/>
            </a:lvl4pPr>
            <a:lvl5pPr>
              <a:spcBef>
                <a:spcPts val="225"/>
              </a:spcBef>
              <a:defRPr sz="675"/>
            </a:lvl5pPr>
          </a:lstStyle>
          <a:p>
            <a:pPr lvl="0"/>
            <a:r>
              <a:rPr lang="en-US" dirty="0"/>
              <a:t>Click to edit Master text styles</a:t>
            </a:r>
          </a:p>
          <a:p>
            <a:pPr lvl="1"/>
            <a:r>
              <a:rPr lang="en-US" dirty="0"/>
              <a:t>Second level</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6" y="4843800"/>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5"/>
          </p:nvPr>
        </p:nvSpPr>
        <p:spPr>
          <a:xfrm>
            <a:off x="8501452" y="4843800"/>
            <a:ext cx="355607" cy="136525"/>
          </a:xfrm>
        </p:spPr>
        <p:txBody>
          <a:bodyPr lIns="0" rIns="0" bIns="0"/>
          <a:lstStyle>
            <a:lvl1pPr>
              <a:defRPr sz="750"/>
            </a:lvl1pPr>
          </a:lstStyle>
          <a:p>
            <a:fld id="{B0D8026B-E60C-4F31-BD3E-34D786A82026}" type="slidenum">
              <a:rPr lang="en-US" smtClean="0"/>
              <a:t>‹#›</a:t>
            </a:fld>
            <a:endParaRPr lang="en-US"/>
          </a:p>
        </p:txBody>
      </p:sp>
      <p:sp>
        <p:nvSpPr>
          <p:cNvPr id="3" name="Title 2"/>
          <p:cNvSpPr>
            <a:spLocks noGrp="1"/>
          </p:cNvSpPr>
          <p:nvPr>
            <p:ph type="title"/>
          </p:nvPr>
        </p:nvSpPr>
        <p:spPr>
          <a:xfrm>
            <a:off x="288900" y="243000"/>
            <a:ext cx="8568929" cy="657953"/>
          </a:xfrm>
        </p:spPr>
        <p:txBody>
          <a:bodyPr lIns="0" rIns="0" bIns="0"/>
          <a:lstStyle>
            <a:lvl1pPr>
              <a:defRPr sz="2100" spc="0"/>
            </a:lvl1pPr>
          </a:lstStyle>
          <a:p>
            <a:r>
              <a:rPr lang="en-US" dirty="0"/>
              <a:t>Click to edit Master title style</a:t>
            </a:r>
          </a:p>
        </p:txBody>
      </p:sp>
      <p:sp>
        <p:nvSpPr>
          <p:cNvPr id="8" name="Text Placeholder 1"/>
          <p:cNvSpPr>
            <a:spLocks noGrp="1"/>
          </p:cNvSpPr>
          <p:nvPr>
            <p:ph type="body" sz="quarter" idx="45"/>
          </p:nvPr>
        </p:nvSpPr>
        <p:spPr>
          <a:xfrm>
            <a:off x="288900" y="1784152"/>
            <a:ext cx="2561456" cy="2787848"/>
          </a:xfrm>
        </p:spPr>
        <p:txBody>
          <a:bodyPr lIns="0" rIns="0" bIns="0"/>
          <a:lstStyle>
            <a:lvl1pPr>
              <a:defRPr sz="900" spc="0"/>
            </a:lvl1pPr>
            <a:lvl2pPr>
              <a:defRPr sz="900" spc="0"/>
            </a:lvl2pPr>
            <a:lvl3pPr>
              <a:defRPr sz="900" spc="0"/>
            </a:lvl3pPr>
            <a:lvl4pPr>
              <a:defRPr sz="900" spc="0"/>
            </a:lvl4pPr>
            <a:lvl5pPr>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p:cNvSpPr>
            <a:spLocks noGrp="1"/>
          </p:cNvSpPr>
          <p:nvPr>
            <p:ph type="body" sz="quarter" idx="46"/>
          </p:nvPr>
        </p:nvSpPr>
        <p:spPr>
          <a:xfrm>
            <a:off x="3238500" y="1784152"/>
            <a:ext cx="2561456" cy="2787848"/>
          </a:xfrm>
        </p:spPr>
        <p:txBody>
          <a:bodyPr lIns="0" rIns="0" bIns="0"/>
          <a:lstStyle>
            <a:lvl1pPr>
              <a:defRPr sz="900" spc="0"/>
            </a:lvl1pPr>
            <a:lvl2pPr>
              <a:defRPr sz="900" spc="0"/>
            </a:lvl2pPr>
            <a:lvl3pPr>
              <a:defRPr sz="900" spc="0"/>
            </a:lvl3pPr>
            <a:lvl4pPr>
              <a:defRPr sz="900" spc="0"/>
            </a:lvl4pPr>
            <a:lvl5pPr>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3"/>
          <p:cNvSpPr>
            <a:spLocks noGrp="1"/>
          </p:cNvSpPr>
          <p:nvPr>
            <p:ph type="body" sz="quarter" idx="47"/>
          </p:nvPr>
        </p:nvSpPr>
        <p:spPr>
          <a:xfrm>
            <a:off x="6190060" y="1784152"/>
            <a:ext cx="2561456" cy="2787848"/>
          </a:xfrm>
        </p:spPr>
        <p:txBody>
          <a:bodyPr lIns="0" rIns="0" bIns="0"/>
          <a:lstStyle>
            <a:lvl1pPr>
              <a:defRPr sz="900" spc="0"/>
            </a:lvl1pPr>
            <a:lvl2pPr>
              <a:defRPr sz="900" spc="0"/>
            </a:lvl2pPr>
            <a:lvl3pPr>
              <a:defRPr sz="900" spc="0"/>
            </a:lvl3pPr>
            <a:lvl4pPr>
              <a:defRPr sz="900" spc="0"/>
            </a:lvl4pPr>
            <a:lvl5pPr>
              <a:defRPr sz="900" spc="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Footnote"/>
          <p:cNvSpPr>
            <a:spLocks noGrp="1"/>
          </p:cNvSpPr>
          <p:nvPr>
            <p:ph type="body" sz="quarter" idx="18" hasCustomPrompt="1"/>
          </p:nvPr>
        </p:nvSpPr>
        <p:spPr>
          <a:xfrm>
            <a:off x="288130" y="4108850"/>
            <a:ext cx="8568927" cy="481013"/>
          </a:xfrm>
        </p:spPr>
        <p:txBody>
          <a:bodyPr lIns="0" rIns="0" bIns="0" anchor="b" anchorCtr="0">
            <a:noAutofit/>
          </a:bodyPr>
          <a:lstStyle>
            <a:lvl1pPr eaLnBrk="1">
              <a:lnSpc>
                <a:spcPct val="110000"/>
              </a:lnSpc>
              <a:spcBef>
                <a:spcPts val="0"/>
              </a:spcBef>
              <a:defRPr sz="800" b="0" spc="0">
                <a:latin typeface="+mn-lt"/>
              </a:defRPr>
            </a:lvl1pPr>
            <a:lvl2pPr marL="0" indent="0" algn="l" eaLnBrk="1">
              <a:lnSpc>
                <a:spcPct val="110000"/>
              </a:lnSpc>
              <a:spcBef>
                <a:spcPts val="0"/>
              </a:spcBef>
              <a:buNone/>
              <a:defRPr sz="600" spc="0">
                <a:latin typeface="+mn-lt"/>
              </a:defRPr>
            </a:lvl2pPr>
          </a:lstStyle>
          <a:p>
            <a:pPr lvl="0"/>
            <a:r>
              <a:rPr lang="en-US" dirty="0"/>
              <a:t>Source: set in 8pt</a:t>
            </a:r>
          </a:p>
        </p:txBody>
      </p:sp>
      <p:sp>
        <p:nvSpPr>
          <p:cNvPr id="3" name="Footer Placeholder 2"/>
          <p:cNvSpPr>
            <a:spLocks noGrp="1"/>
          </p:cNvSpPr>
          <p:nvPr>
            <p:ph type="ftr" sz="quarter" idx="20"/>
          </p:nvPr>
        </p:nvSpPr>
        <p:spPr>
          <a:xfrm>
            <a:off x="1763115" y="4828510"/>
            <a:ext cx="5902923" cy="136525"/>
          </a:xfrm>
        </p:spPr>
        <p:txBody>
          <a:bodyPr lIns="0" rIns="0" bIns="0" anchor="ctr"/>
          <a:lstStyle/>
          <a:p>
            <a:r>
              <a:rPr lang="en-US"/>
              <a:t>Optional footer</a:t>
            </a:r>
          </a:p>
        </p:txBody>
      </p:sp>
      <p:sp>
        <p:nvSpPr>
          <p:cNvPr id="4" name="Slide Number Placeholder 3"/>
          <p:cNvSpPr>
            <a:spLocks noGrp="1"/>
          </p:cNvSpPr>
          <p:nvPr>
            <p:ph type="sldNum" sz="quarter" idx="21"/>
          </p:nvPr>
        </p:nvSpPr>
        <p:spPr>
          <a:xfrm>
            <a:off x="8501452" y="4828510"/>
            <a:ext cx="355607" cy="136525"/>
          </a:xfrm>
        </p:spPr>
        <p:txBody>
          <a:bodyPr lIns="0" rIns="0" bIns="0" anchor="ctr"/>
          <a:lstStyle/>
          <a:p>
            <a:fld id="{BCA4F33B-2A5C-4874-B5D7-74DA77ECCD3C}" type="slidenum">
              <a:rPr lang="en-US" smtClean="0"/>
              <a:t>‹#›</a:t>
            </a:fld>
            <a:endParaRPr lang="en-US"/>
          </a:p>
        </p:txBody>
      </p:sp>
      <p:sp>
        <p:nvSpPr>
          <p:cNvPr id="2" name="Title 1"/>
          <p:cNvSpPr>
            <a:spLocks noGrp="1"/>
          </p:cNvSpPr>
          <p:nvPr>
            <p:ph type="title"/>
          </p:nvPr>
        </p:nvSpPr>
        <p:spPr>
          <a:xfrm>
            <a:off x="288900" y="243000"/>
            <a:ext cx="8568929" cy="657953"/>
          </a:xfrm>
        </p:spPr>
        <p:txBody>
          <a:bodyPr lIns="0" rIns="0" bIns="0"/>
          <a:lstStyle/>
          <a:p>
            <a:r>
              <a:rPr lang="en-US"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cons three up">
    <p:spTree>
      <p:nvGrpSpPr>
        <p:cNvPr id="1" name=""/>
        <p:cNvGrpSpPr/>
        <p:nvPr/>
      </p:nvGrpSpPr>
      <p:grpSpPr>
        <a:xfrm>
          <a:off x="0" y="0"/>
          <a:ext cx="0" cy="0"/>
          <a:chOff x="0" y="0"/>
          <a:chExt cx="0" cy="0"/>
        </a:xfrm>
      </p:grpSpPr>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41" name="Picture Placeholder 1"/>
          <p:cNvSpPr>
            <a:spLocks noGrp="1"/>
          </p:cNvSpPr>
          <p:nvPr>
            <p:ph type="pic" sz="quarter" idx="44"/>
          </p:nvPr>
        </p:nvSpPr>
        <p:spPr>
          <a:xfrm>
            <a:off x="286942" y="1053000"/>
            <a:ext cx="703658" cy="703670"/>
          </a:xfrm>
          <a:prstGeom prst="ellipse">
            <a:avLst/>
          </a:prstGeom>
        </p:spPr>
        <p:txBody>
          <a:bodyPr lIns="0" rIns="0" bIns="0"/>
          <a:lstStyle>
            <a:lvl1pPr>
              <a:defRPr sz="825" b="0" spc="0">
                <a:latin typeface="+mj-lt"/>
              </a:defRPr>
            </a:lvl1pPr>
          </a:lstStyle>
          <a:p>
            <a:r>
              <a:rPr lang="en-US" dirty="0"/>
              <a:t>Click icon to add picture</a:t>
            </a:r>
            <a:endParaRPr lang="en-GB" dirty="0"/>
          </a:p>
        </p:txBody>
      </p:sp>
      <p:sp>
        <p:nvSpPr>
          <p:cNvPr id="39" name="Picture Placeholder 2"/>
          <p:cNvSpPr>
            <a:spLocks noGrp="1"/>
          </p:cNvSpPr>
          <p:nvPr>
            <p:ph type="pic" sz="quarter" idx="42"/>
          </p:nvPr>
        </p:nvSpPr>
        <p:spPr>
          <a:xfrm>
            <a:off x="3238500" y="1053000"/>
            <a:ext cx="703658" cy="703670"/>
          </a:xfrm>
          <a:prstGeom prst="ellipse">
            <a:avLst/>
          </a:prstGeom>
        </p:spPr>
        <p:txBody>
          <a:bodyPr lIns="0" rIns="0" bIns="0"/>
          <a:lstStyle>
            <a:lvl1pPr>
              <a:defRPr sz="825" b="0" spc="0">
                <a:latin typeface="+mj-lt"/>
              </a:defRPr>
            </a:lvl1pPr>
          </a:lstStyle>
          <a:p>
            <a:r>
              <a:rPr lang="en-US" dirty="0"/>
              <a:t>Click icon to add picture</a:t>
            </a:r>
            <a:endParaRPr lang="en-GB" dirty="0"/>
          </a:p>
        </p:txBody>
      </p:sp>
      <p:sp>
        <p:nvSpPr>
          <p:cNvPr id="37" name="Picture Placeholder 3"/>
          <p:cNvSpPr>
            <a:spLocks noGrp="1"/>
          </p:cNvSpPr>
          <p:nvPr>
            <p:ph type="pic" sz="quarter" idx="40"/>
          </p:nvPr>
        </p:nvSpPr>
        <p:spPr>
          <a:xfrm>
            <a:off x="6190060" y="1053000"/>
            <a:ext cx="703658" cy="703670"/>
          </a:xfrm>
          <a:prstGeom prst="ellipse">
            <a:avLst/>
          </a:prstGeom>
        </p:spPr>
        <p:txBody>
          <a:bodyPr lIns="0" rIns="0" bIns="0"/>
          <a:lstStyle>
            <a:lvl1pPr>
              <a:defRPr sz="825" b="0" spc="0">
                <a:latin typeface="+mj-lt"/>
              </a:defRPr>
            </a:lvl1pPr>
          </a:lstStyle>
          <a:p>
            <a:r>
              <a:rPr lang="en-US" dirty="0"/>
              <a:t>Click icon to add picture</a:t>
            </a:r>
            <a:endParaRPr lang="en-GB" dirty="0"/>
          </a:p>
        </p:txBody>
      </p:sp>
      <p:sp>
        <p:nvSpPr>
          <p:cNvPr id="42" name="Text Placeholder 1"/>
          <p:cNvSpPr>
            <a:spLocks noGrp="1"/>
          </p:cNvSpPr>
          <p:nvPr>
            <p:ph type="body" sz="quarter" idx="45" hasCustomPrompt="1"/>
          </p:nvPr>
        </p:nvSpPr>
        <p:spPr>
          <a:xfrm>
            <a:off x="288900" y="1922574"/>
            <a:ext cx="2665809" cy="2649425"/>
          </a:xfrm>
        </p:spPr>
        <p:txBody>
          <a:bodyPr lIns="0" rIns="0" bIns="0"/>
          <a:lstStyle>
            <a:lvl1pPr>
              <a:defRPr sz="1050" b="1" spc="0"/>
            </a:lvl1pPr>
            <a:lvl2pPr marL="0" indent="0">
              <a:spcBef>
                <a:spcPts val="115"/>
              </a:spcBef>
              <a:buNone/>
              <a:defRPr sz="1050" spc="0"/>
            </a:lvl2pPr>
            <a:lvl3pPr marL="149860" indent="-149860">
              <a:spcBef>
                <a:spcPts val="450"/>
              </a:spcBef>
              <a:buFont typeface="Arial" panose="020B0604020202020204" pitchFamily="34" charset="0"/>
              <a:buChar char="•"/>
              <a:defRPr sz="1050" spc="0"/>
            </a:lvl3pPr>
            <a:lvl4pPr>
              <a:spcBef>
                <a:spcPts val="225"/>
              </a:spcBef>
              <a:defRPr sz="1050" spc="0"/>
            </a:lvl4pPr>
            <a:lvl5pPr>
              <a:spcBef>
                <a:spcPts val="225"/>
              </a:spcBef>
              <a:defRPr sz="1050" spc="0"/>
            </a:lvl5pPr>
          </a:lstStyle>
          <a:p>
            <a:pPr lvl="0"/>
            <a:r>
              <a:rPr lang="en-US" dirty="0"/>
              <a:t>Click to edit Master text styles (8-10pt)</a:t>
            </a:r>
          </a:p>
          <a:p>
            <a:pPr lvl="1"/>
            <a:r>
              <a:rPr lang="en-US" dirty="0"/>
              <a:t>Second </a:t>
            </a:r>
            <a:br>
              <a:rPr lang="en-US" dirty="0"/>
            </a:br>
            <a:r>
              <a:rPr lang="en-US" dirty="0"/>
              <a:t>level</a:t>
            </a:r>
          </a:p>
          <a:p>
            <a:pPr lvl="2"/>
            <a:r>
              <a:rPr lang="en-US" dirty="0"/>
              <a:t>Third level</a:t>
            </a:r>
          </a:p>
          <a:p>
            <a:pPr lvl="3"/>
            <a:r>
              <a:rPr lang="en-US" dirty="0"/>
              <a:t>Fourth level</a:t>
            </a:r>
          </a:p>
          <a:p>
            <a:pPr lvl="4"/>
            <a:r>
              <a:rPr lang="en-US" dirty="0"/>
              <a:t>Fifth level</a:t>
            </a:r>
            <a:endParaRPr lang="en-GB" dirty="0"/>
          </a:p>
        </p:txBody>
      </p:sp>
      <p:sp>
        <p:nvSpPr>
          <p:cNvPr id="28" name="Text Placeholder 2"/>
          <p:cNvSpPr>
            <a:spLocks noGrp="1"/>
          </p:cNvSpPr>
          <p:nvPr>
            <p:ph type="body" sz="quarter" idx="46" hasCustomPrompt="1"/>
          </p:nvPr>
        </p:nvSpPr>
        <p:spPr>
          <a:xfrm>
            <a:off x="3237310" y="1922574"/>
            <a:ext cx="2665809" cy="2649425"/>
          </a:xfrm>
        </p:spPr>
        <p:txBody>
          <a:bodyPr lIns="0" rIns="0" bIns="0"/>
          <a:lstStyle>
            <a:lvl1pPr>
              <a:defRPr sz="1050" b="1" spc="0"/>
            </a:lvl1pPr>
            <a:lvl2pPr marL="0" indent="0">
              <a:spcBef>
                <a:spcPts val="115"/>
              </a:spcBef>
              <a:buNone/>
              <a:defRPr sz="1050" spc="0"/>
            </a:lvl2pPr>
            <a:lvl3pPr marL="149860" indent="-149860">
              <a:spcBef>
                <a:spcPts val="450"/>
              </a:spcBef>
              <a:buFont typeface="Arial" panose="020B0604020202020204" pitchFamily="34" charset="0"/>
              <a:buChar char="•"/>
              <a:defRPr sz="1050" spc="0"/>
            </a:lvl3pPr>
            <a:lvl4pPr>
              <a:spcBef>
                <a:spcPts val="225"/>
              </a:spcBef>
              <a:defRPr sz="1050" spc="0"/>
            </a:lvl4pPr>
            <a:lvl5pPr>
              <a:spcBef>
                <a:spcPts val="225"/>
              </a:spcBef>
              <a:defRPr sz="1050" spc="0"/>
            </a:lvl5pPr>
          </a:lstStyle>
          <a:p>
            <a:pPr lvl="0"/>
            <a:r>
              <a:rPr lang="en-US" dirty="0"/>
              <a:t>Click to edit Master text styles (8-10pt)</a:t>
            </a:r>
          </a:p>
          <a:p>
            <a:pPr lvl="1"/>
            <a:r>
              <a:rPr lang="en-US" dirty="0"/>
              <a:t>Second </a:t>
            </a:r>
            <a:br>
              <a:rPr lang="en-US" dirty="0"/>
            </a:br>
            <a:r>
              <a:rPr lang="en-US" dirty="0"/>
              <a:t>level</a:t>
            </a:r>
          </a:p>
          <a:p>
            <a:pPr lvl="2"/>
            <a:r>
              <a:rPr lang="en-US" dirty="0"/>
              <a:t>Third level</a:t>
            </a:r>
          </a:p>
          <a:p>
            <a:pPr lvl="3"/>
            <a:r>
              <a:rPr lang="en-US" dirty="0"/>
              <a:t>Fourth level</a:t>
            </a:r>
          </a:p>
          <a:p>
            <a:pPr lvl="4"/>
            <a:r>
              <a:rPr lang="en-US" dirty="0"/>
              <a:t>Fifth level</a:t>
            </a:r>
            <a:endParaRPr lang="en-GB" dirty="0"/>
          </a:p>
        </p:txBody>
      </p:sp>
      <p:sp>
        <p:nvSpPr>
          <p:cNvPr id="30" name="Text Placeholder 3"/>
          <p:cNvSpPr>
            <a:spLocks noGrp="1"/>
          </p:cNvSpPr>
          <p:nvPr>
            <p:ph type="body" sz="quarter" idx="47" hasCustomPrompt="1"/>
          </p:nvPr>
        </p:nvSpPr>
        <p:spPr>
          <a:xfrm>
            <a:off x="6194823" y="1922574"/>
            <a:ext cx="2665809" cy="2649425"/>
          </a:xfrm>
        </p:spPr>
        <p:txBody>
          <a:bodyPr lIns="0" rIns="0" bIns="0"/>
          <a:lstStyle>
            <a:lvl1pPr>
              <a:defRPr sz="1050" b="1" spc="0"/>
            </a:lvl1pPr>
            <a:lvl2pPr marL="0" indent="0">
              <a:spcBef>
                <a:spcPts val="115"/>
              </a:spcBef>
              <a:buNone/>
              <a:defRPr sz="1050" spc="0"/>
            </a:lvl2pPr>
            <a:lvl3pPr marL="149860" indent="-149860">
              <a:spcBef>
                <a:spcPts val="450"/>
              </a:spcBef>
              <a:buFont typeface="Arial" panose="020B0604020202020204" pitchFamily="34" charset="0"/>
              <a:buChar char="•"/>
              <a:defRPr sz="1050" spc="0"/>
            </a:lvl3pPr>
            <a:lvl4pPr>
              <a:spcBef>
                <a:spcPts val="225"/>
              </a:spcBef>
              <a:defRPr sz="1050" spc="0"/>
            </a:lvl4pPr>
            <a:lvl5pPr>
              <a:spcBef>
                <a:spcPts val="225"/>
              </a:spcBef>
              <a:defRPr sz="1050" spc="0"/>
            </a:lvl5pPr>
          </a:lstStyle>
          <a:p>
            <a:pPr lvl="0"/>
            <a:r>
              <a:rPr lang="en-US" dirty="0"/>
              <a:t>Click to edit Master text styles (8-10pt)</a:t>
            </a:r>
          </a:p>
          <a:p>
            <a:pPr lvl="1"/>
            <a:r>
              <a:rPr lang="en-US" dirty="0"/>
              <a:t>Second </a:t>
            </a:r>
            <a:br>
              <a:rPr lang="en-US" dirty="0"/>
            </a:br>
            <a:r>
              <a:rPr lang="en-US" dirty="0"/>
              <a:t>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iography org chart">
    <p:spTree>
      <p:nvGrpSpPr>
        <p:cNvPr id="1" name=""/>
        <p:cNvGrpSpPr/>
        <p:nvPr/>
      </p:nvGrpSpPr>
      <p:grpSpPr>
        <a:xfrm>
          <a:off x="0" y="0"/>
          <a:ext cx="0" cy="0"/>
          <a:chOff x="0" y="0"/>
          <a:chExt cx="0" cy="0"/>
        </a:xfrm>
      </p:grpSpPr>
      <p:sp>
        <p:nvSpPr>
          <p:cNvPr id="38" name="Footnote Placeholder"/>
          <p:cNvSpPr>
            <a:spLocks noGrp="1"/>
          </p:cNvSpPr>
          <p:nvPr>
            <p:ph type="body" sz="quarter" idx="32" hasCustomPrompt="1"/>
          </p:nvPr>
        </p:nvSpPr>
        <p:spPr>
          <a:xfrm>
            <a:off x="288130" y="4090988"/>
            <a:ext cx="8568927" cy="481013"/>
          </a:xfrm>
        </p:spPr>
        <p:txBody>
          <a:bodyPr lIns="0" rIns="0" bIns="0" anchor="b" anchorCtr="0">
            <a:noAutofit/>
          </a:bodyPr>
          <a:lstStyle>
            <a:lvl1pPr>
              <a:spcBef>
                <a:spcPts val="0"/>
              </a:spcBef>
              <a:defRPr sz="750" b="0" spc="0"/>
            </a:lvl1pPr>
            <a:lvl2pPr marL="0" indent="0" algn="l">
              <a:spcBef>
                <a:spcPts val="0"/>
              </a:spcBef>
              <a:buNone/>
              <a:defRPr sz="600" spc="0"/>
            </a:lvl2pPr>
          </a:lstStyle>
          <a:p>
            <a:pPr lvl="0"/>
            <a:r>
              <a:rPr lang="en-US" dirty="0"/>
              <a:t>Source: set in 8pt</a:t>
            </a:r>
          </a:p>
          <a:p>
            <a:pPr lvl="1"/>
            <a:r>
              <a:rPr lang="en-US" sz="450" dirty="0"/>
              <a:t>Level two</a:t>
            </a:r>
            <a:endParaRPr lang="en-GB" dirty="0"/>
          </a:p>
        </p:txBody>
      </p:sp>
      <p:sp>
        <p:nvSpPr>
          <p:cNvPr id="13" name="Picture Placeholder 12"/>
          <p:cNvSpPr>
            <a:spLocks noGrp="1"/>
          </p:cNvSpPr>
          <p:nvPr>
            <p:ph type="pic" sz="quarter" idx="16"/>
          </p:nvPr>
        </p:nvSpPr>
        <p:spPr>
          <a:xfrm>
            <a:off x="3820948" y="1053000"/>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35" name="Text Placeholder 24"/>
          <p:cNvSpPr>
            <a:spLocks noGrp="1"/>
          </p:cNvSpPr>
          <p:nvPr>
            <p:ph type="body" sz="quarter" idx="24" hasCustomPrompt="1"/>
          </p:nvPr>
        </p:nvSpPr>
        <p:spPr>
          <a:xfrm>
            <a:off x="4328143" y="105300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4" name="Footer Placeholder 3"/>
          <p:cNvSpPr>
            <a:spLocks noGrp="1"/>
          </p:cNvSpPr>
          <p:nvPr>
            <p:ph type="ftr" sz="quarter" idx="34"/>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35"/>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80" name="Picture Placeholder 12"/>
          <p:cNvSpPr>
            <a:spLocks noGrp="1"/>
          </p:cNvSpPr>
          <p:nvPr>
            <p:ph type="pic" sz="quarter" idx="36"/>
          </p:nvPr>
        </p:nvSpPr>
        <p:spPr>
          <a:xfrm>
            <a:off x="288900" y="1834028"/>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81" name="Text Placeholder 24"/>
          <p:cNvSpPr>
            <a:spLocks noGrp="1"/>
          </p:cNvSpPr>
          <p:nvPr>
            <p:ph type="body" sz="quarter" idx="37" hasCustomPrompt="1"/>
          </p:nvPr>
        </p:nvSpPr>
        <p:spPr>
          <a:xfrm>
            <a:off x="803808" y="1834028"/>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82" name="Picture Placeholder 12"/>
          <p:cNvSpPr>
            <a:spLocks noGrp="1"/>
          </p:cNvSpPr>
          <p:nvPr>
            <p:ph type="pic" sz="quarter" idx="38"/>
          </p:nvPr>
        </p:nvSpPr>
        <p:spPr>
          <a:xfrm>
            <a:off x="2057662" y="1834028"/>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83" name="Text Placeholder 24"/>
          <p:cNvSpPr>
            <a:spLocks noGrp="1"/>
          </p:cNvSpPr>
          <p:nvPr>
            <p:ph type="body" sz="quarter" idx="39" hasCustomPrompt="1"/>
          </p:nvPr>
        </p:nvSpPr>
        <p:spPr>
          <a:xfrm>
            <a:off x="2572570" y="1834028"/>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84" name="Picture Placeholder 12"/>
          <p:cNvSpPr>
            <a:spLocks noGrp="1"/>
          </p:cNvSpPr>
          <p:nvPr>
            <p:ph type="pic" sz="quarter" idx="40"/>
          </p:nvPr>
        </p:nvSpPr>
        <p:spPr>
          <a:xfrm>
            <a:off x="3819898" y="1834028"/>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85" name="Text Placeholder 24"/>
          <p:cNvSpPr>
            <a:spLocks noGrp="1"/>
          </p:cNvSpPr>
          <p:nvPr>
            <p:ph type="body" sz="quarter" idx="41" hasCustomPrompt="1"/>
          </p:nvPr>
        </p:nvSpPr>
        <p:spPr>
          <a:xfrm>
            <a:off x="4334807" y="1834028"/>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86" name="Picture Placeholder 12"/>
          <p:cNvSpPr>
            <a:spLocks noGrp="1"/>
          </p:cNvSpPr>
          <p:nvPr>
            <p:ph type="pic" sz="quarter" idx="42"/>
          </p:nvPr>
        </p:nvSpPr>
        <p:spPr>
          <a:xfrm>
            <a:off x="5582134" y="1834028"/>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87" name="Text Placeholder 24"/>
          <p:cNvSpPr>
            <a:spLocks noGrp="1"/>
          </p:cNvSpPr>
          <p:nvPr>
            <p:ph type="body" sz="quarter" idx="43" hasCustomPrompt="1"/>
          </p:nvPr>
        </p:nvSpPr>
        <p:spPr>
          <a:xfrm>
            <a:off x="6097044" y="1834028"/>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88" name="Picture Placeholder 12"/>
          <p:cNvSpPr>
            <a:spLocks noGrp="1"/>
          </p:cNvSpPr>
          <p:nvPr>
            <p:ph type="pic" sz="quarter" idx="44"/>
          </p:nvPr>
        </p:nvSpPr>
        <p:spPr>
          <a:xfrm>
            <a:off x="7344370" y="1834028"/>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89" name="Text Placeholder 24"/>
          <p:cNvSpPr>
            <a:spLocks noGrp="1"/>
          </p:cNvSpPr>
          <p:nvPr>
            <p:ph type="body" sz="quarter" idx="45" hasCustomPrompt="1"/>
          </p:nvPr>
        </p:nvSpPr>
        <p:spPr>
          <a:xfrm>
            <a:off x="7859281" y="1834028"/>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90" name="Picture Placeholder 12"/>
          <p:cNvSpPr>
            <a:spLocks noGrp="1"/>
          </p:cNvSpPr>
          <p:nvPr>
            <p:ph type="pic" sz="quarter" idx="46"/>
          </p:nvPr>
        </p:nvSpPr>
        <p:spPr>
          <a:xfrm>
            <a:off x="288900" y="2626317"/>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91" name="Text Placeholder 24"/>
          <p:cNvSpPr>
            <a:spLocks noGrp="1"/>
          </p:cNvSpPr>
          <p:nvPr>
            <p:ph type="body" sz="quarter" idx="47" hasCustomPrompt="1"/>
          </p:nvPr>
        </p:nvSpPr>
        <p:spPr>
          <a:xfrm>
            <a:off x="803808" y="2626317"/>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92" name="Picture Placeholder 12"/>
          <p:cNvSpPr>
            <a:spLocks noGrp="1"/>
          </p:cNvSpPr>
          <p:nvPr>
            <p:ph type="pic" sz="quarter" idx="48"/>
          </p:nvPr>
        </p:nvSpPr>
        <p:spPr>
          <a:xfrm>
            <a:off x="2057662" y="2626317"/>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93" name="Text Placeholder 24"/>
          <p:cNvSpPr>
            <a:spLocks noGrp="1"/>
          </p:cNvSpPr>
          <p:nvPr>
            <p:ph type="body" sz="quarter" idx="49" hasCustomPrompt="1"/>
          </p:nvPr>
        </p:nvSpPr>
        <p:spPr>
          <a:xfrm>
            <a:off x="2572570" y="2626317"/>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94" name="Picture Placeholder 12"/>
          <p:cNvSpPr>
            <a:spLocks noGrp="1"/>
          </p:cNvSpPr>
          <p:nvPr>
            <p:ph type="pic" sz="quarter" idx="50"/>
          </p:nvPr>
        </p:nvSpPr>
        <p:spPr>
          <a:xfrm>
            <a:off x="3819898" y="2626317"/>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95" name="Text Placeholder 24"/>
          <p:cNvSpPr>
            <a:spLocks noGrp="1"/>
          </p:cNvSpPr>
          <p:nvPr>
            <p:ph type="body" sz="quarter" idx="51" hasCustomPrompt="1"/>
          </p:nvPr>
        </p:nvSpPr>
        <p:spPr>
          <a:xfrm>
            <a:off x="4334807" y="2626317"/>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96" name="Picture Placeholder 12"/>
          <p:cNvSpPr>
            <a:spLocks noGrp="1"/>
          </p:cNvSpPr>
          <p:nvPr>
            <p:ph type="pic" sz="quarter" idx="52"/>
          </p:nvPr>
        </p:nvSpPr>
        <p:spPr>
          <a:xfrm>
            <a:off x="5582134" y="2626317"/>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97" name="Text Placeholder 24"/>
          <p:cNvSpPr>
            <a:spLocks noGrp="1"/>
          </p:cNvSpPr>
          <p:nvPr>
            <p:ph type="body" sz="quarter" idx="53" hasCustomPrompt="1"/>
          </p:nvPr>
        </p:nvSpPr>
        <p:spPr>
          <a:xfrm>
            <a:off x="6097044" y="2626317"/>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98" name="Picture Placeholder 12"/>
          <p:cNvSpPr>
            <a:spLocks noGrp="1"/>
          </p:cNvSpPr>
          <p:nvPr>
            <p:ph type="pic" sz="quarter" idx="54"/>
          </p:nvPr>
        </p:nvSpPr>
        <p:spPr>
          <a:xfrm>
            <a:off x="7344370" y="2626317"/>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99" name="Text Placeholder 24"/>
          <p:cNvSpPr>
            <a:spLocks noGrp="1"/>
          </p:cNvSpPr>
          <p:nvPr>
            <p:ph type="body" sz="quarter" idx="55" hasCustomPrompt="1"/>
          </p:nvPr>
        </p:nvSpPr>
        <p:spPr>
          <a:xfrm>
            <a:off x="7859281" y="2626317"/>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100" name="Picture Placeholder 12"/>
          <p:cNvSpPr>
            <a:spLocks noGrp="1"/>
          </p:cNvSpPr>
          <p:nvPr>
            <p:ph type="pic" sz="quarter" idx="56"/>
          </p:nvPr>
        </p:nvSpPr>
        <p:spPr>
          <a:xfrm>
            <a:off x="295426" y="3397060"/>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101" name="Text Placeholder 24"/>
          <p:cNvSpPr>
            <a:spLocks noGrp="1"/>
          </p:cNvSpPr>
          <p:nvPr>
            <p:ph type="body" sz="quarter" idx="57" hasCustomPrompt="1"/>
          </p:nvPr>
        </p:nvSpPr>
        <p:spPr>
          <a:xfrm>
            <a:off x="810334" y="339706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102" name="Picture Placeholder 12"/>
          <p:cNvSpPr>
            <a:spLocks noGrp="1"/>
          </p:cNvSpPr>
          <p:nvPr>
            <p:ph type="pic" sz="quarter" idx="58"/>
          </p:nvPr>
        </p:nvSpPr>
        <p:spPr>
          <a:xfrm>
            <a:off x="2057662" y="3397060"/>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103" name="Text Placeholder 24"/>
          <p:cNvSpPr>
            <a:spLocks noGrp="1"/>
          </p:cNvSpPr>
          <p:nvPr>
            <p:ph type="body" sz="quarter" idx="59" hasCustomPrompt="1"/>
          </p:nvPr>
        </p:nvSpPr>
        <p:spPr>
          <a:xfrm>
            <a:off x="2572570" y="339706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104" name="Picture Placeholder 12"/>
          <p:cNvSpPr>
            <a:spLocks noGrp="1"/>
          </p:cNvSpPr>
          <p:nvPr>
            <p:ph type="pic" sz="quarter" idx="60"/>
          </p:nvPr>
        </p:nvSpPr>
        <p:spPr>
          <a:xfrm>
            <a:off x="3819898" y="3397060"/>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105" name="Text Placeholder 24"/>
          <p:cNvSpPr>
            <a:spLocks noGrp="1"/>
          </p:cNvSpPr>
          <p:nvPr>
            <p:ph type="body" sz="quarter" idx="61" hasCustomPrompt="1"/>
          </p:nvPr>
        </p:nvSpPr>
        <p:spPr>
          <a:xfrm>
            <a:off x="4334807" y="339706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106" name="Picture Placeholder 12"/>
          <p:cNvSpPr>
            <a:spLocks noGrp="1"/>
          </p:cNvSpPr>
          <p:nvPr>
            <p:ph type="pic" sz="quarter" idx="62"/>
          </p:nvPr>
        </p:nvSpPr>
        <p:spPr>
          <a:xfrm>
            <a:off x="5582134" y="3397060"/>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107" name="Text Placeholder 24"/>
          <p:cNvSpPr>
            <a:spLocks noGrp="1"/>
          </p:cNvSpPr>
          <p:nvPr>
            <p:ph type="body" sz="quarter" idx="63" hasCustomPrompt="1"/>
          </p:nvPr>
        </p:nvSpPr>
        <p:spPr>
          <a:xfrm>
            <a:off x="6097044" y="339706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108" name="Picture Placeholder 12"/>
          <p:cNvSpPr>
            <a:spLocks noGrp="1"/>
          </p:cNvSpPr>
          <p:nvPr>
            <p:ph type="pic" sz="quarter" idx="64"/>
          </p:nvPr>
        </p:nvSpPr>
        <p:spPr>
          <a:xfrm>
            <a:off x="7344370" y="3397060"/>
            <a:ext cx="507201" cy="586776"/>
          </a:xfrm>
        </p:spPr>
        <p:txBody>
          <a:bodyPr lIns="0" rIns="0" bIns="0"/>
          <a:lstStyle>
            <a:lvl1pPr>
              <a:defRPr sz="800" b="1" spc="0">
                <a:latin typeface="+mj-lt"/>
              </a:defRPr>
            </a:lvl1pPr>
          </a:lstStyle>
          <a:p>
            <a:r>
              <a:rPr lang="en-US" dirty="0"/>
              <a:t>Click icon to add picture</a:t>
            </a:r>
            <a:endParaRPr lang="en-GB" dirty="0"/>
          </a:p>
        </p:txBody>
      </p:sp>
      <p:sp>
        <p:nvSpPr>
          <p:cNvPr id="109" name="Text Placeholder 24"/>
          <p:cNvSpPr>
            <a:spLocks noGrp="1"/>
          </p:cNvSpPr>
          <p:nvPr>
            <p:ph type="body" sz="quarter" idx="65" hasCustomPrompt="1"/>
          </p:nvPr>
        </p:nvSpPr>
        <p:spPr>
          <a:xfrm>
            <a:off x="7859281" y="3397060"/>
            <a:ext cx="997779" cy="588047"/>
          </a:xfrm>
        </p:spPr>
        <p:txBody>
          <a:bodyPr lIns="34290" rIns="0" bIns="0"/>
          <a:lstStyle>
            <a:lvl1pPr>
              <a:defRPr sz="800" spc="0"/>
            </a:lvl1pPr>
            <a:lvl2pPr>
              <a:defRPr sz="800" spc="0"/>
            </a:lvl2pPr>
            <a:lvl3pPr>
              <a:defRPr sz="800" spc="0"/>
            </a:lvl3pPr>
          </a:lstStyle>
          <a:p>
            <a:pPr lvl="0"/>
            <a:r>
              <a:rPr lang="en-US" dirty="0"/>
              <a:t>Click to edit (8pt)</a:t>
            </a:r>
          </a:p>
          <a:p>
            <a:pPr lvl="1"/>
            <a:r>
              <a:rPr lang="en-US" dirty="0"/>
              <a:t>Second level</a:t>
            </a:r>
          </a:p>
          <a:p>
            <a:pPr lvl="2"/>
            <a:r>
              <a:rPr lang="en-US" dirty="0"/>
              <a:t>Third level</a:t>
            </a:r>
            <a:endParaRPr lang="en-GB" dirty="0"/>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egal notice/important information 14pt">
    <p:spTree>
      <p:nvGrpSpPr>
        <p:cNvPr id="1" name=""/>
        <p:cNvGrpSpPr/>
        <p:nvPr/>
      </p:nvGrpSpPr>
      <p:grpSpPr>
        <a:xfrm>
          <a:off x="0" y="0"/>
          <a:ext cx="0" cy="0"/>
          <a:chOff x="0" y="0"/>
          <a:chExt cx="0" cy="0"/>
        </a:xfrm>
      </p:grpSpPr>
      <p:sp>
        <p:nvSpPr>
          <p:cNvPr id="3" name="Content Placeholder 1"/>
          <p:cNvSpPr>
            <a:spLocks noGrp="1"/>
          </p:cNvSpPr>
          <p:nvPr>
            <p:ph idx="1" hasCustomPrompt="1"/>
          </p:nvPr>
        </p:nvSpPr>
        <p:spPr>
          <a:xfrm>
            <a:off x="288900" y="1052193"/>
            <a:ext cx="8568927" cy="3519807"/>
          </a:xfrm>
        </p:spPr>
        <p:txBody>
          <a:bodyPr lIns="0" rIns="0" bIns="0" numCol="2" spcCol="360000">
            <a:noAutofit/>
          </a:bodyPr>
          <a:lstStyle>
            <a:lvl1pPr>
              <a:defRPr sz="900" spc="0"/>
            </a:lvl1pPr>
          </a:lstStyle>
          <a:p>
            <a:pPr lvl="0"/>
            <a:r>
              <a:rPr lang="en-US" dirty="0"/>
              <a:t>Click to edit Master text styles (9pt)</a:t>
            </a:r>
          </a:p>
        </p:txBody>
      </p:sp>
      <p:sp>
        <p:nvSpPr>
          <p:cNvPr id="4" name="Footer Placeholder 3"/>
          <p:cNvSpPr>
            <a:spLocks noGrp="1"/>
          </p:cNvSpPr>
          <p:nvPr>
            <p:ph type="ftr" sz="quarter" idx="19"/>
          </p:nvPr>
        </p:nvSpPr>
        <p:spPr>
          <a:xfrm>
            <a:off x="1763116" y="4843422"/>
            <a:ext cx="3240000" cy="136525"/>
          </a:xfrm>
        </p:spPr>
        <p:txBody>
          <a:bodyPr lIns="0" rIns="0" bIns="0"/>
          <a:lstStyle>
            <a:lvl1pPr>
              <a:defRPr sz="750"/>
            </a:lvl1pPr>
          </a:lstStyle>
          <a:p>
            <a:r>
              <a:rPr lang="en-US"/>
              <a:t>Optional footer</a:t>
            </a:r>
          </a:p>
        </p:txBody>
      </p:sp>
      <p:sp>
        <p:nvSpPr>
          <p:cNvPr id="5" name="Slide Number Placeholder 4"/>
          <p:cNvSpPr>
            <a:spLocks noGrp="1"/>
          </p:cNvSpPr>
          <p:nvPr>
            <p:ph type="sldNum" sz="quarter" idx="20"/>
          </p:nvPr>
        </p:nvSpPr>
        <p:spPr>
          <a:xfrm>
            <a:off x="8501452" y="4843422"/>
            <a:ext cx="355607" cy="136525"/>
          </a:xfrm>
        </p:spPr>
        <p:txBody>
          <a:bodyPr lIns="0" rIns="0" bIns="0"/>
          <a:lstStyle>
            <a:lvl1pPr>
              <a:defRPr sz="750"/>
            </a:lvl1pPr>
          </a:lstStyle>
          <a:p>
            <a:fld id="{B0D8026B-E60C-4F31-BD3E-34D786A82026}" type="slidenum">
              <a:rPr lang="en-US" smtClean="0"/>
              <a:t>‹#›</a:t>
            </a:fld>
            <a:endParaRPr lang="en-US"/>
          </a:p>
        </p:txBody>
      </p:sp>
      <p:sp>
        <p:nvSpPr>
          <p:cNvPr id="2" name="Title 1"/>
          <p:cNvSpPr>
            <a:spLocks noGrp="1"/>
          </p:cNvSpPr>
          <p:nvPr>
            <p:ph type="title"/>
          </p:nvPr>
        </p:nvSpPr>
        <p:spPr>
          <a:xfrm>
            <a:off x="288900" y="261729"/>
            <a:ext cx="8568929" cy="571499"/>
          </a:xfrm>
        </p:spPr>
        <p:txBody>
          <a:bodyPr lIns="0" rIns="0" bIns="0"/>
          <a:lstStyle>
            <a:lvl1pPr>
              <a:defRPr sz="1500" spc="0"/>
            </a:lvl1pPr>
          </a:lstStyle>
          <a:p>
            <a:r>
              <a:rPr lang="en-US" dirty="0"/>
              <a:t>Click to edit Master title style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reak Slide">
    <p:bg>
      <p:bgRef idx="1001">
        <a:schemeClr val="bg2"/>
      </p:bgRef>
    </p:bg>
    <p:spTree>
      <p:nvGrpSpPr>
        <p:cNvPr id="1" name=""/>
        <p:cNvGrpSpPr/>
        <p:nvPr/>
      </p:nvGrpSpPr>
      <p:grpSpPr>
        <a:xfrm>
          <a:off x="0" y="0"/>
          <a:ext cx="0" cy="0"/>
          <a:chOff x="0" y="0"/>
          <a:chExt cx="0" cy="0"/>
        </a:xfrm>
      </p:grpSpPr>
      <p:sp>
        <p:nvSpPr>
          <p:cNvPr id="5" name="Presenter Name"/>
          <p:cNvSpPr>
            <a:spLocks noGrp="1"/>
          </p:cNvSpPr>
          <p:nvPr>
            <p:ph type="body" sz="quarter" idx="18" hasCustomPrompt="1"/>
          </p:nvPr>
        </p:nvSpPr>
        <p:spPr>
          <a:xfrm>
            <a:off x="288901" y="1018579"/>
            <a:ext cx="2655515" cy="2283354"/>
          </a:xfrm>
        </p:spPr>
        <p:txBody>
          <a:bodyPr wrap="square" lIns="0" rIns="0" bIns="0" anchor="t">
            <a:noAutofit/>
          </a:bodyPr>
          <a:lstStyle>
            <a:lvl1pPr>
              <a:spcBef>
                <a:spcPts val="0"/>
              </a:spcBef>
              <a:defRPr sz="1050" b="1" spc="0">
                <a:latin typeface="+mj-lt"/>
              </a:defRPr>
            </a:lvl1pPr>
            <a:lvl2pPr marL="0" indent="0">
              <a:spcBef>
                <a:spcPts val="0"/>
              </a:spcBef>
              <a:buNone/>
              <a:defRPr sz="1050" spc="0"/>
            </a:lvl2pPr>
          </a:lstStyle>
          <a:p>
            <a:r>
              <a:rPr lang="en-GB" dirty="0"/>
              <a:t>Invesco department </a:t>
            </a:r>
            <a:r>
              <a:rPr lang="en-US" dirty="0"/>
              <a:t> </a:t>
            </a:r>
          </a:p>
          <a:p>
            <a:pPr lvl="1"/>
            <a:r>
              <a:rPr lang="en-US" dirty="0"/>
              <a:t>Address</a:t>
            </a:r>
          </a:p>
        </p:txBody>
      </p:sp>
      <p:sp>
        <p:nvSpPr>
          <p:cNvPr id="7" name="Footer Placeholder 8"/>
          <p:cNvSpPr>
            <a:spLocks noGrp="1"/>
          </p:cNvSpPr>
          <p:nvPr>
            <p:ph type="ftr" sz="quarter" idx="19"/>
          </p:nvPr>
        </p:nvSpPr>
        <p:spPr>
          <a:xfrm>
            <a:off x="288131" y="4843424"/>
            <a:ext cx="3240000" cy="136525"/>
          </a:xfrm>
        </p:spPr>
        <p:txBody>
          <a:bodyPr lIns="0" rIns="0" bIns="0"/>
          <a:lstStyle>
            <a:lvl1pPr>
              <a:defRPr sz="750"/>
            </a:lvl1pPr>
          </a:lstStyle>
          <a:p>
            <a:r>
              <a:rPr lang="en-US"/>
              <a:t>Optional footer</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900" y="281739"/>
            <a:ext cx="856037" cy="205680"/>
          </a:xfrm>
          <a:prstGeom prst="rect">
            <a:avLst/>
          </a:prstGeom>
          <a:ln>
            <a:noFill/>
          </a:ln>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theme" Target="../theme/theme2.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png"/><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image" Target="../media/image1.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hidden="1"/>
          <p:cNvGrpSpPr/>
          <p:nvPr/>
        </p:nvGrpSpPr>
        <p:grpSpPr>
          <a:xfrm>
            <a:off x="0" y="-322216"/>
            <a:ext cx="9143999" cy="84808"/>
            <a:chOff x="0" y="-429622"/>
            <a:chExt cx="12191999" cy="113077"/>
          </a:xfrm>
        </p:grpSpPr>
        <p:sp>
          <p:nvSpPr>
            <p:cNvPr id="22" name="Rectangle 21"/>
            <p:cNvSpPr/>
            <p:nvPr userDrawn="1"/>
          </p:nvSpPr>
          <p:spPr>
            <a:xfrm flipV="1">
              <a:off x="407152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4" name="Rectangle 23"/>
            <p:cNvSpPr/>
            <p:nvPr userDrawn="1"/>
          </p:nvSpPr>
          <p:spPr>
            <a:xfrm flipV="1">
              <a:off x="794046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6" name="Rectangle 25"/>
            <p:cNvSpPr/>
            <p:nvPr userDrawn="1"/>
          </p:nvSpPr>
          <p:spPr>
            <a:xfrm flipV="1">
              <a:off x="310429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9" name="Rectangle 28"/>
            <p:cNvSpPr/>
            <p:nvPr userDrawn="1"/>
          </p:nvSpPr>
          <p:spPr>
            <a:xfrm flipV="1">
              <a:off x="213705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0" name="Rectangle 29"/>
            <p:cNvSpPr/>
            <p:nvPr userDrawn="1"/>
          </p:nvSpPr>
          <p:spPr>
            <a:xfrm flipV="1">
              <a:off x="116982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1" name="Rectangle 30"/>
            <p:cNvSpPr/>
            <p:nvPr userDrawn="1"/>
          </p:nvSpPr>
          <p:spPr>
            <a:xfrm flipV="1">
              <a:off x="0" y="-427119"/>
              <a:ext cx="382587"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3" name="Rectangle 32"/>
            <p:cNvSpPr/>
            <p:nvPr userDrawn="1"/>
          </p:nvSpPr>
          <p:spPr>
            <a:xfrm flipV="1">
              <a:off x="503876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4" name="Rectangle 33"/>
            <p:cNvSpPr/>
            <p:nvPr userDrawn="1"/>
          </p:nvSpPr>
          <p:spPr>
            <a:xfrm flipV="1">
              <a:off x="600599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5" name="Rectangle 34"/>
            <p:cNvSpPr/>
            <p:nvPr userDrawn="1"/>
          </p:nvSpPr>
          <p:spPr>
            <a:xfrm flipV="1">
              <a:off x="697323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6" name="Rectangle 35"/>
            <p:cNvSpPr/>
            <p:nvPr userDrawn="1"/>
          </p:nvSpPr>
          <p:spPr>
            <a:xfrm flipV="1">
              <a:off x="890770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7" name="Rectangle 36"/>
            <p:cNvSpPr/>
            <p:nvPr userDrawn="1"/>
          </p:nvSpPr>
          <p:spPr>
            <a:xfrm flipV="1">
              <a:off x="987493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8" name="Rectangle 37"/>
            <p:cNvSpPr/>
            <p:nvPr userDrawn="1"/>
          </p:nvSpPr>
          <p:spPr>
            <a:xfrm flipV="1">
              <a:off x="1084217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9" name="Rectangle 38"/>
            <p:cNvSpPr/>
            <p:nvPr userDrawn="1"/>
          </p:nvSpPr>
          <p:spPr>
            <a:xfrm flipV="1">
              <a:off x="11809413" y="-429622"/>
              <a:ext cx="382586"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grpSp>
      <p:grpSp>
        <p:nvGrpSpPr>
          <p:cNvPr id="28" name="Grid" hidden="1"/>
          <p:cNvGrpSpPr/>
          <p:nvPr/>
        </p:nvGrpSpPr>
        <p:grpSpPr>
          <a:xfrm>
            <a:off x="-141515" y="-137518"/>
            <a:ext cx="9285515" cy="5281017"/>
            <a:chOff x="-188687" y="-183357"/>
            <a:chExt cx="12380687" cy="7041356"/>
          </a:xfrm>
        </p:grpSpPr>
        <p:sp>
          <p:nvSpPr>
            <p:cNvPr id="4" name="Rectangle 3"/>
            <p:cNvSpPr/>
            <p:nvPr userDrawn="1"/>
          </p:nvSpPr>
          <p:spPr>
            <a:xfrm>
              <a:off x="5904706"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 name="Rectangle 8"/>
            <p:cNvSpPr/>
            <p:nvPr userDrawn="1"/>
          </p:nvSpPr>
          <p:spPr>
            <a:xfrm>
              <a:off x="393647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1" name="Rectangle 10"/>
            <p:cNvSpPr/>
            <p:nvPr userDrawn="1"/>
          </p:nvSpPr>
          <p:spPr>
            <a:xfrm>
              <a:off x="1968235"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3" name="Rectangle 12"/>
            <p:cNvSpPr/>
            <p:nvPr userDrawn="1"/>
          </p:nvSpPr>
          <p:spPr>
            <a:xfrm>
              <a:off x="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5" name="Rectangle 14"/>
            <p:cNvSpPr/>
            <p:nvPr userDrawn="1"/>
          </p:nvSpPr>
          <p:spPr>
            <a:xfrm>
              <a:off x="11809413"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7" name="Rectangle 16"/>
            <p:cNvSpPr/>
            <p:nvPr userDrawn="1"/>
          </p:nvSpPr>
          <p:spPr>
            <a:xfrm>
              <a:off x="9841176"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9" name="Rectangle 18"/>
            <p:cNvSpPr/>
            <p:nvPr userDrawn="1"/>
          </p:nvSpPr>
          <p:spPr>
            <a:xfrm>
              <a:off x="7872941"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1" name="Rectangle 20"/>
            <p:cNvSpPr/>
            <p:nvPr userDrawn="1"/>
          </p:nvSpPr>
          <p:spPr>
            <a:xfrm>
              <a:off x="-188687" y="388938"/>
              <a:ext cx="90311" cy="496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3" name="Rectangle 22"/>
            <p:cNvSpPr/>
            <p:nvPr userDrawn="1"/>
          </p:nvSpPr>
          <p:spPr>
            <a:xfrm>
              <a:off x="-188687" y="1403350"/>
              <a:ext cx="90311" cy="3689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dirty="0"/>
            </a:p>
          </p:txBody>
        </p:sp>
        <p:sp>
          <p:nvSpPr>
            <p:cNvPr id="25" name="Rectangle 24"/>
            <p:cNvSpPr/>
            <p:nvPr userDrawn="1"/>
          </p:nvSpPr>
          <p:spPr>
            <a:xfrm>
              <a:off x="-188687" y="6096001"/>
              <a:ext cx="90311" cy="357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7" name="Rectangle 26"/>
            <p:cNvSpPr/>
            <p:nvPr userDrawn="1"/>
          </p:nvSpPr>
          <p:spPr>
            <a:xfrm>
              <a:off x="-188687" y="6586538"/>
              <a:ext cx="90311" cy="27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sp>
        <p:nvSpPr>
          <p:cNvPr id="2" name="Title Placeholder 1"/>
          <p:cNvSpPr>
            <a:spLocks noGrp="1"/>
          </p:cNvSpPr>
          <p:nvPr>
            <p:ph type="title"/>
          </p:nvPr>
        </p:nvSpPr>
        <p:spPr>
          <a:xfrm>
            <a:off x="288900" y="243000"/>
            <a:ext cx="8568929" cy="657953"/>
          </a:xfrm>
          <a:prstGeom prst="rect">
            <a:avLst/>
          </a:prstGeom>
        </p:spPr>
        <p:txBody>
          <a:bodyPr vert="horz" lIns="0" tIns="0" rIns="0" bIns="0" rtlCol="0" anchor="t" anchorCtr="0">
            <a:noAutofit/>
          </a:bodyPr>
          <a:lstStyle/>
          <a:p>
            <a:r>
              <a:rPr lang="en-US" dirty="0"/>
              <a:t>Click to edit </a:t>
            </a:r>
            <a:br>
              <a:rPr lang="en-US" dirty="0"/>
            </a:br>
            <a:r>
              <a:rPr lang="en-US" dirty="0"/>
              <a:t>Master title style</a:t>
            </a:r>
            <a:endParaRPr lang="en-GB" dirty="0"/>
          </a:p>
        </p:txBody>
      </p:sp>
      <p:sp>
        <p:nvSpPr>
          <p:cNvPr id="3" name="Text Placeholder 2"/>
          <p:cNvSpPr>
            <a:spLocks noGrp="1"/>
          </p:cNvSpPr>
          <p:nvPr>
            <p:ph type="body" idx="1"/>
          </p:nvPr>
        </p:nvSpPr>
        <p:spPr>
          <a:xfrm>
            <a:off x="288900" y="1052513"/>
            <a:ext cx="8564587" cy="3519488"/>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1763115" y="4828510"/>
            <a:ext cx="5902923" cy="136525"/>
          </a:xfrm>
          <a:prstGeom prst="rect">
            <a:avLst/>
          </a:prstGeom>
        </p:spPr>
        <p:txBody>
          <a:bodyPr vert="horz" lIns="0" tIns="0" rIns="0" bIns="0" rtlCol="0" anchor="ctr" anchorCtr="0"/>
          <a:lstStyle>
            <a:lvl1pPr algn="l">
              <a:defRPr sz="800" b="0" spc="0" baseline="0">
                <a:solidFill>
                  <a:schemeClr val="tx1"/>
                </a:solidFill>
                <a:latin typeface="+mn-lt"/>
              </a:defRPr>
            </a:lvl1pPr>
          </a:lstStyle>
          <a:p>
            <a:r>
              <a:rPr lang="en-US"/>
              <a:t>Optional footer</a:t>
            </a:r>
          </a:p>
        </p:txBody>
      </p:sp>
      <p:sp>
        <p:nvSpPr>
          <p:cNvPr id="6" name="Slide Number Placeholder 5"/>
          <p:cNvSpPr>
            <a:spLocks noGrp="1"/>
          </p:cNvSpPr>
          <p:nvPr>
            <p:ph type="sldNum" sz="quarter" idx="4"/>
          </p:nvPr>
        </p:nvSpPr>
        <p:spPr>
          <a:xfrm>
            <a:off x="8501452" y="4828510"/>
            <a:ext cx="355607" cy="136525"/>
          </a:xfrm>
          <a:prstGeom prst="rect">
            <a:avLst/>
          </a:prstGeom>
        </p:spPr>
        <p:txBody>
          <a:bodyPr vert="horz" lIns="0" tIns="0" rIns="0" bIns="0" rtlCol="0" anchor="ctr" anchorCtr="0"/>
          <a:lstStyle>
            <a:lvl1pPr algn="r">
              <a:defRPr sz="800" b="0" spc="0" baseline="0">
                <a:solidFill>
                  <a:schemeClr val="tx1"/>
                </a:solidFill>
                <a:latin typeface="+mn-lt"/>
              </a:defRPr>
            </a:lvl1pPr>
          </a:lstStyle>
          <a:p>
            <a:fld id="{BCA4F33B-2A5C-4874-B5D7-74DA77ECCD3C}" type="slidenum">
              <a:rPr lang="en-US" smtClean="0"/>
              <a:t>‹#›</a:t>
            </a:fld>
            <a:endParaRPr lang="en-US"/>
          </a:p>
        </p:txBody>
      </p:sp>
      <p:pic>
        <p:nvPicPr>
          <p:cNvPr id="44" name="图片 43"/>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hdr="0" dt="0"/>
  <p:txStyles>
    <p:titleStyle>
      <a:lvl1pPr algn="l" defTabSz="171450" rtl="0" eaLnBrk="1" latinLnBrk="0" hangingPunct="1">
        <a:lnSpc>
          <a:spcPct val="100000"/>
        </a:lnSpc>
        <a:spcBef>
          <a:spcPct val="0"/>
        </a:spcBef>
        <a:buNone/>
        <a:defRPr sz="2000" b="0" kern="1200" spc="0" baseline="0">
          <a:solidFill>
            <a:schemeClr val="tx2"/>
          </a:solidFill>
          <a:latin typeface="+mj-lt"/>
          <a:ea typeface="+mj-ea"/>
          <a:cs typeface="+mj-cs"/>
        </a:defRPr>
      </a:lvl1pPr>
    </p:titleStyle>
    <p:bodyStyle>
      <a:lvl1pPr marL="0" indent="0" algn="l" defTabSz="171450" rtl="0" eaLnBrk="1" latinLnBrk="0" hangingPunct="1">
        <a:lnSpc>
          <a:spcPct val="100000"/>
        </a:lnSpc>
        <a:spcBef>
          <a:spcPts val="1200"/>
        </a:spcBef>
        <a:buFont typeface="Verdana" panose="020B0604030504040204" pitchFamily="34" charset="0"/>
        <a:buNone/>
        <a:defRPr sz="1200" b="0" kern="1200" spc="0" baseline="0">
          <a:solidFill>
            <a:schemeClr val="tx1"/>
          </a:solidFill>
          <a:latin typeface="Arial Black" panose="020B0A04020102020204" pitchFamily="34" charset="0"/>
          <a:ea typeface="+mn-ea"/>
          <a:cs typeface="+mn-cs"/>
        </a:defRPr>
      </a:lvl1pPr>
      <a:lvl2pPr marL="0" indent="0" algn="l" defTabSz="171450" rtl="0" eaLnBrk="1" latinLnBrk="0" hangingPunct="1">
        <a:lnSpc>
          <a:spcPct val="100000"/>
        </a:lnSpc>
        <a:spcBef>
          <a:spcPts val="600"/>
        </a:spcBef>
        <a:buFont typeface="Arial" panose="020B0604020202020204" pitchFamily="34" charset="0"/>
        <a:buNone/>
        <a:defRPr sz="1200" b="0" kern="1200" spc="0" baseline="0">
          <a:solidFill>
            <a:schemeClr val="tx1"/>
          </a:solidFill>
          <a:latin typeface="+mn-lt"/>
          <a:ea typeface="+mn-ea"/>
          <a:cs typeface="+mn-cs"/>
        </a:defRPr>
      </a:lvl2pPr>
      <a:lvl3pPr marL="13716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3pPr>
      <a:lvl4pPr marL="27432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41148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hidden="1"/>
          <p:cNvGrpSpPr/>
          <p:nvPr/>
        </p:nvGrpSpPr>
        <p:grpSpPr>
          <a:xfrm>
            <a:off x="0" y="-322216"/>
            <a:ext cx="9143999" cy="84808"/>
            <a:chOff x="0" y="-429622"/>
            <a:chExt cx="12191999" cy="113077"/>
          </a:xfrm>
        </p:grpSpPr>
        <p:sp>
          <p:nvSpPr>
            <p:cNvPr id="22" name="Rectangle 21"/>
            <p:cNvSpPr/>
            <p:nvPr userDrawn="1"/>
          </p:nvSpPr>
          <p:spPr>
            <a:xfrm flipV="1">
              <a:off x="407152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4" name="Rectangle 23"/>
            <p:cNvSpPr/>
            <p:nvPr userDrawn="1"/>
          </p:nvSpPr>
          <p:spPr>
            <a:xfrm flipV="1">
              <a:off x="794046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6" name="Rectangle 25"/>
            <p:cNvSpPr/>
            <p:nvPr userDrawn="1"/>
          </p:nvSpPr>
          <p:spPr>
            <a:xfrm flipV="1">
              <a:off x="310429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9" name="Rectangle 28"/>
            <p:cNvSpPr/>
            <p:nvPr userDrawn="1"/>
          </p:nvSpPr>
          <p:spPr>
            <a:xfrm flipV="1">
              <a:off x="213705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0" name="Rectangle 29"/>
            <p:cNvSpPr/>
            <p:nvPr userDrawn="1"/>
          </p:nvSpPr>
          <p:spPr>
            <a:xfrm flipV="1">
              <a:off x="116982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1" name="Rectangle 30"/>
            <p:cNvSpPr/>
            <p:nvPr userDrawn="1"/>
          </p:nvSpPr>
          <p:spPr>
            <a:xfrm flipV="1">
              <a:off x="0" y="-427119"/>
              <a:ext cx="382587"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3" name="Rectangle 32"/>
            <p:cNvSpPr/>
            <p:nvPr userDrawn="1"/>
          </p:nvSpPr>
          <p:spPr>
            <a:xfrm flipV="1">
              <a:off x="503876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4" name="Rectangle 33"/>
            <p:cNvSpPr/>
            <p:nvPr userDrawn="1"/>
          </p:nvSpPr>
          <p:spPr>
            <a:xfrm flipV="1">
              <a:off x="600599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5" name="Rectangle 34"/>
            <p:cNvSpPr/>
            <p:nvPr userDrawn="1"/>
          </p:nvSpPr>
          <p:spPr>
            <a:xfrm flipV="1">
              <a:off x="697323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6" name="Rectangle 35"/>
            <p:cNvSpPr/>
            <p:nvPr userDrawn="1"/>
          </p:nvSpPr>
          <p:spPr>
            <a:xfrm flipV="1">
              <a:off x="890770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7" name="Rectangle 36"/>
            <p:cNvSpPr/>
            <p:nvPr userDrawn="1"/>
          </p:nvSpPr>
          <p:spPr>
            <a:xfrm flipV="1">
              <a:off x="987493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8" name="Rectangle 37"/>
            <p:cNvSpPr/>
            <p:nvPr userDrawn="1"/>
          </p:nvSpPr>
          <p:spPr>
            <a:xfrm flipV="1">
              <a:off x="1084217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9" name="Rectangle 38"/>
            <p:cNvSpPr/>
            <p:nvPr userDrawn="1"/>
          </p:nvSpPr>
          <p:spPr>
            <a:xfrm flipV="1">
              <a:off x="11809413" y="-429622"/>
              <a:ext cx="382586"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grpSp>
      <p:grpSp>
        <p:nvGrpSpPr>
          <p:cNvPr id="28" name="Grid" hidden="1"/>
          <p:cNvGrpSpPr/>
          <p:nvPr/>
        </p:nvGrpSpPr>
        <p:grpSpPr>
          <a:xfrm>
            <a:off x="-141515" y="-137518"/>
            <a:ext cx="9285515" cy="5281017"/>
            <a:chOff x="-188687" y="-183357"/>
            <a:chExt cx="12380687" cy="7041356"/>
          </a:xfrm>
        </p:grpSpPr>
        <p:sp>
          <p:nvSpPr>
            <p:cNvPr id="4" name="Rectangle 3"/>
            <p:cNvSpPr/>
            <p:nvPr userDrawn="1"/>
          </p:nvSpPr>
          <p:spPr>
            <a:xfrm>
              <a:off x="5904706"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 name="Rectangle 8"/>
            <p:cNvSpPr/>
            <p:nvPr userDrawn="1"/>
          </p:nvSpPr>
          <p:spPr>
            <a:xfrm>
              <a:off x="393647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1" name="Rectangle 10"/>
            <p:cNvSpPr/>
            <p:nvPr userDrawn="1"/>
          </p:nvSpPr>
          <p:spPr>
            <a:xfrm>
              <a:off x="1968235"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3" name="Rectangle 12"/>
            <p:cNvSpPr/>
            <p:nvPr userDrawn="1"/>
          </p:nvSpPr>
          <p:spPr>
            <a:xfrm>
              <a:off x="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5" name="Rectangle 14"/>
            <p:cNvSpPr/>
            <p:nvPr userDrawn="1"/>
          </p:nvSpPr>
          <p:spPr>
            <a:xfrm>
              <a:off x="11809413"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7" name="Rectangle 16"/>
            <p:cNvSpPr/>
            <p:nvPr userDrawn="1"/>
          </p:nvSpPr>
          <p:spPr>
            <a:xfrm>
              <a:off x="9841176"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9" name="Rectangle 18"/>
            <p:cNvSpPr/>
            <p:nvPr userDrawn="1"/>
          </p:nvSpPr>
          <p:spPr>
            <a:xfrm>
              <a:off x="7872941"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1" name="Rectangle 20"/>
            <p:cNvSpPr/>
            <p:nvPr userDrawn="1"/>
          </p:nvSpPr>
          <p:spPr>
            <a:xfrm>
              <a:off x="-188687" y="388938"/>
              <a:ext cx="90311" cy="496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3" name="Rectangle 22"/>
            <p:cNvSpPr/>
            <p:nvPr userDrawn="1"/>
          </p:nvSpPr>
          <p:spPr>
            <a:xfrm>
              <a:off x="-188687" y="1403350"/>
              <a:ext cx="90311" cy="3689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dirty="0"/>
            </a:p>
          </p:txBody>
        </p:sp>
        <p:sp>
          <p:nvSpPr>
            <p:cNvPr id="25" name="Rectangle 24"/>
            <p:cNvSpPr/>
            <p:nvPr userDrawn="1"/>
          </p:nvSpPr>
          <p:spPr>
            <a:xfrm>
              <a:off x="-188687" y="6096001"/>
              <a:ext cx="90311" cy="357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7" name="Rectangle 26"/>
            <p:cNvSpPr/>
            <p:nvPr userDrawn="1"/>
          </p:nvSpPr>
          <p:spPr>
            <a:xfrm>
              <a:off x="-188687" y="6586538"/>
              <a:ext cx="90311" cy="27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sp>
        <p:nvSpPr>
          <p:cNvPr id="2" name="Title Placeholder 1"/>
          <p:cNvSpPr>
            <a:spLocks noGrp="1"/>
          </p:cNvSpPr>
          <p:nvPr>
            <p:ph type="title"/>
          </p:nvPr>
        </p:nvSpPr>
        <p:spPr>
          <a:xfrm>
            <a:off x="288900" y="243000"/>
            <a:ext cx="8568929" cy="657953"/>
          </a:xfrm>
          <a:prstGeom prst="rect">
            <a:avLst/>
          </a:prstGeom>
        </p:spPr>
        <p:txBody>
          <a:bodyPr vert="horz" lIns="0" tIns="0" rIns="0" bIns="0" rtlCol="0" anchor="t" anchorCtr="0">
            <a:noAutofit/>
          </a:bodyPr>
          <a:lstStyle/>
          <a:p>
            <a:r>
              <a:rPr lang="en-US" dirty="0"/>
              <a:t>Click to edit </a:t>
            </a:r>
            <a:br>
              <a:rPr lang="en-US" dirty="0"/>
            </a:br>
            <a:r>
              <a:rPr lang="en-US" dirty="0"/>
              <a:t>Master title style</a:t>
            </a:r>
            <a:endParaRPr lang="en-GB" dirty="0"/>
          </a:p>
        </p:txBody>
      </p:sp>
      <p:sp>
        <p:nvSpPr>
          <p:cNvPr id="3" name="Text Placeholder 2"/>
          <p:cNvSpPr>
            <a:spLocks noGrp="1"/>
          </p:cNvSpPr>
          <p:nvPr>
            <p:ph type="body" idx="1"/>
          </p:nvPr>
        </p:nvSpPr>
        <p:spPr>
          <a:xfrm>
            <a:off x="288900" y="1052513"/>
            <a:ext cx="8564587" cy="3519488"/>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1763115" y="4828510"/>
            <a:ext cx="5902923" cy="136525"/>
          </a:xfrm>
          <a:prstGeom prst="rect">
            <a:avLst/>
          </a:prstGeom>
        </p:spPr>
        <p:txBody>
          <a:bodyPr vert="horz" lIns="0" tIns="0" rIns="0" bIns="0" rtlCol="0" anchor="ctr" anchorCtr="0"/>
          <a:lstStyle>
            <a:lvl1pPr algn="l">
              <a:defRPr sz="800" b="0" spc="0" baseline="0">
                <a:solidFill>
                  <a:schemeClr val="tx1"/>
                </a:solidFill>
                <a:latin typeface="+mn-lt"/>
              </a:defRPr>
            </a:lvl1pPr>
          </a:lstStyle>
          <a:p>
            <a:r>
              <a:rPr lang="en-US"/>
              <a:t>Optional footer</a:t>
            </a:r>
          </a:p>
        </p:txBody>
      </p:sp>
      <p:sp>
        <p:nvSpPr>
          <p:cNvPr id="6" name="Slide Number Placeholder 5"/>
          <p:cNvSpPr>
            <a:spLocks noGrp="1"/>
          </p:cNvSpPr>
          <p:nvPr>
            <p:ph type="sldNum" sz="quarter" idx="4"/>
          </p:nvPr>
        </p:nvSpPr>
        <p:spPr>
          <a:xfrm>
            <a:off x="8501452" y="4828510"/>
            <a:ext cx="355607" cy="136525"/>
          </a:xfrm>
          <a:prstGeom prst="rect">
            <a:avLst/>
          </a:prstGeom>
        </p:spPr>
        <p:txBody>
          <a:bodyPr vert="horz" lIns="0" tIns="0" rIns="0" bIns="0" rtlCol="0" anchor="ctr" anchorCtr="0"/>
          <a:lstStyle>
            <a:lvl1pPr algn="r">
              <a:defRPr sz="800" b="0" spc="0" baseline="0">
                <a:solidFill>
                  <a:schemeClr val="tx1"/>
                </a:solidFill>
                <a:latin typeface="+mn-lt"/>
              </a:defRPr>
            </a:lvl1pPr>
          </a:lstStyle>
          <a:p>
            <a:fld id="{BCA4F33B-2A5C-4874-B5D7-74DA77ECCD3C}" type="slidenum">
              <a:rPr lang="en-US" smtClean="0"/>
              <a:t>‹#›</a:t>
            </a:fld>
            <a:endParaRPr lang="en-US"/>
          </a:p>
        </p:txBody>
      </p:sp>
      <p:pic>
        <p:nvPicPr>
          <p:cNvPr id="41" name="图片 40"/>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Lst>
  <p:hf hdr="0" dt="0"/>
  <p:txStyles>
    <p:titleStyle>
      <a:lvl1pPr algn="l" defTabSz="171450" rtl="0" eaLnBrk="1" latinLnBrk="0" hangingPunct="1">
        <a:lnSpc>
          <a:spcPct val="100000"/>
        </a:lnSpc>
        <a:spcBef>
          <a:spcPct val="0"/>
        </a:spcBef>
        <a:buNone/>
        <a:defRPr sz="2100" b="0" kern="1200" spc="0" baseline="0">
          <a:solidFill>
            <a:schemeClr val="tx2"/>
          </a:solidFill>
          <a:latin typeface="+mj-lt"/>
          <a:ea typeface="+mj-ea"/>
          <a:cs typeface="+mj-cs"/>
        </a:defRPr>
      </a:lvl1pPr>
    </p:titleStyle>
    <p:bodyStyle>
      <a:lvl1pPr marL="0" indent="0" algn="l" defTabSz="171450" rtl="0" eaLnBrk="1" latinLnBrk="0" hangingPunct="1">
        <a:lnSpc>
          <a:spcPct val="100000"/>
        </a:lnSpc>
        <a:spcBef>
          <a:spcPts val="1200"/>
        </a:spcBef>
        <a:buFont typeface="Verdana" panose="020B0604030504040204" pitchFamily="34" charset="0"/>
        <a:buNone/>
        <a:defRPr sz="1200" b="0" kern="1200" spc="0" baseline="0">
          <a:solidFill>
            <a:schemeClr val="tx1"/>
          </a:solidFill>
          <a:latin typeface="Arial Black" panose="020B0A04020102020204" pitchFamily="34" charset="0"/>
          <a:ea typeface="+mn-ea"/>
          <a:cs typeface="+mn-cs"/>
        </a:defRPr>
      </a:lvl1pPr>
      <a:lvl2pPr marL="0" indent="0" algn="l" defTabSz="171450" rtl="0" eaLnBrk="1" latinLnBrk="0" hangingPunct="1">
        <a:lnSpc>
          <a:spcPct val="100000"/>
        </a:lnSpc>
        <a:spcBef>
          <a:spcPts val="600"/>
        </a:spcBef>
        <a:buFont typeface="Arial" panose="020B0604020202020204" pitchFamily="34" charset="0"/>
        <a:buNone/>
        <a:defRPr sz="1200" b="0" kern="1200" spc="0" baseline="0">
          <a:solidFill>
            <a:schemeClr val="tx1"/>
          </a:solidFill>
          <a:latin typeface="+mn-lt"/>
          <a:ea typeface="+mn-ea"/>
          <a:cs typeface="+mn-cs"/>
        </a:defRPr>
      </a:lvl2pPr>
      <a:lvl3pPr marL="13716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3pPr>
      <a:lvl4pPr marL="27432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41148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8" name="Group 7" hidden="1"/>
          <p:cNvGrpSpPr/>
          <p:nvPr/>
        </p:nvGrpSpPr>
        <p:grpSpPr>
          <a:xfrm>
            <a:off x="0" y="-322216"/>
            <a:ext cx="9143999" cy="84808"/>
            <a:chOff x="0" y="-429622"/>
            <a:chExt cx="12191999" cy="113077"/>
          </a:xfrm>
        </p:grpSpPr>
        <p:sp>
          <p:nvSpPr>
            <p:cNvPr id="22" name="Rectangle 21"/>
            <p:cNvSpPr/>
            <p:nvPr userDrawn="1"/>
          </p:nvSpPr>
          <p:spPr>
            <a:xfrm flipV="1">
              <a:off x="407152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4" name="Rectangle 23"/>
            <p:cNvSpPr/>
            <p:nvPr userDrawn="1"/>
          </p:nvSpPr>
          <p:spPr>
            <a:xfrm flipV="1">
              <a:off x="794046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6" name="Rectangle 25"/>
            <p:cNvSpPr/>
            <p:nvPr userDrawn="1"/>
          </p:nvSpPr>
          <p:spPr>
            <a:xfrm flipV="1">
              <a:off x="310429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29" name="Rectangle 28"/>
            <p:cNvSpPr/>
            <p:nvPr userDrawn="1"/>
          </p:nvSpPr>
          <p:spPr>
            <a:xfrm flipV="1">
              <a:off x="213705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0" name="Rectangle 29"/>
            <p:cNvSpPr/>
            <p:nvPr userDrawn="1"/>
          </p:nvSpPr>
          <p:spPr>
            <a:xfrm flipV="1">
              <a:off x="116982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1" name="Rectangle 30"/>
            <p:cNvSpPr/>
            <p:nvPr userDrawn="1"/>
          </p:nvSpPr>
          <p:spPr>
            <a:xfrm flipV="1">
              <a:off x="0" y="-427119"/>
              <a:ext cx="382587"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3" name="Rectangle 32"/>
            <p:cNvSpPr/>
            <p:nvPr userDrawn="1"/>
          </p:nvSpPr>
          <p:spPr>
            <a:xfrm flipV="1">
              <a:off x="503876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4" name="Rectangle 33"/>
            <p:cNvSpPr/>
            <p:nvPr userDrawn="1"/>
          </p:nvSpPr>
          <p:spPr>
            <a:xfrm flipV="1">
              <a:off x="600599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5" name="Rectangle 34"/>
            <p:cNvSpPr/>
            <p:nvPr userDrawn="1"/>
          </p:nvSpPr>
          <p:spPr>
            <a:xfrm flipV="1">
              <a:off x="697323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6" name="Rectangle 35"/>
            <p:cNvSpPr/>
            <p:nvPr userDrawn="1"/>
          </p:nvSpPr>
          <p:spPr>
            <a:xfrm flipV="1">
              <a:off x="890770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7" name="Rectangle 36"/>
            <p:cNvSpPr/>
            <p:nvPr userDrawn="1"/>
          </p:nvSpPr>
          <p:spPr>
            <a:xfrm flipV="1">
              <a:off x="9874937"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8" name="Rectangle 37"/>
            <p:cNvSpPr/>
            <p:nvPr userDrawn="1"/>
          </p:nvSpPr>
          <p:spPr>
            <a:xfrm flipV="1">
              <a:off x="10842172" y="-429622"/>
              <a:ext cx="180000"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sp>
          <p:nvSpPr>
            <p:cNvPr id="39" name="Rectangle 38"/>
            <p:cNvSpPr/>
            <p:nvPr userDrawn="1"/>
          </p:nvSpPr>
          <p:spPr>
            <a:xfrm flipV="1">
              <a:off x="11809413" y="-429622"/>
              <a:ext cx="382586"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5"/>
            </a:p>
          </p:txBody>
        </p:sp>
      </p:grpSp>
      <p:grpSp>
        <p:nvGrpSpPr>
          <p:cNvPr id="28" name="Grid" hidden="1"/>
          <p:cNvGrpSpPr/>
          <p:nvPr/>
        </p:nvGrpSpPr>
        <p:grpSpPr>
          <a:xfrm>
            <a:off x="-141515" y="-137518"/>
            <a:ext cx="9285515" cy="5281017"/>
            <a:chOff x="-188687" y="-183357"/>
            <a:chExt cx="12380687" cy="7041356"/>
          </a:xfrm>
        </p:grpSpPr>
        <p:sp>
          <p:nvSpPr>
            <p:cNvPr id="4" name="Rectangle 3"/>
            <p:cNvSpPr/>
            <p:nvPr userDrawn="1"/>
          </p:nvSpPr>
          <p:spPr>
            <a:xfrm>
              <a:off x="5904706"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9" name="Rectangle 8"/>
            <p:cNvSpPr/>
            <p:nvPr userDrawn="1"/>
          </p:nvSpPr>
          <p:spPr>
            <a:xfrm>
              <a:off x="393647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1" name="Rectangle 10"/>
            <p:cNvSpPr/>
            <p:nvPr userDrawn="1"/>
          </p:nvSpPr>
          <p:spPr>
            <a:xfrm>
              <a:off x="1968235"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3" name="Rectangle 12"/>
            <p:cNvSpPr/>
            <p:nvPr userDrawn="1"/>
          </p:nvSpPr>
          <p:spPr>
            <a:xfrm>
              <a:off x="0"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5" name="Rectangle 14"/>
            <p:cNvSpPr/>
            <p:nvPr userDrawn="1"/>
          </p:nvSpPr>
          <p:spPr>
            <a:xfrm>
              <a:off x="11809413" y="-183356"/>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7" name="Rectangle 16"/>
            <p:cNvSpPr/>
            <p:nvPr userDrawn="1"/>
          </p:nvSpPr>
          <p:spPr>
            <a:xfrm>
              <a:off x="9841176"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19" name="Rectangle 18"/>
            <p:cNvSpPr/>
            <p:nvPr userDrawn="1"/>
          </p:nvSpPr>
          <p:spPr>
            <a:xfrm>
              <a:off x="7872941" y="-183357"/>
              <a:ext cx="382587" cy="152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1" name="Rectangle 20"/>
            <p:cNvSpPr/>
            <p:nvPr userDrawn="1"/>
          </p:nvSpPr>
          <p:spPr>
            <a:xfrm>
              <a:off x="-188687" y="388938"/>
              <a:ext cx="90311" cy="4968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3" name="Rectangle 22"/>
            <p:cNvSpPr/>
            <p:nvPr userDrawn="1"/>
          </p:nvSpPr>
          <p:spPr>
            <a:xfrm>
              <a:off x="-188687" y="1403350"/>
              <a:ext cx="90311" cy="3689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dirty="0"/>
            </a:p>
          </p:txBody>
        </p:sp>
        <p:sp>
          <p:nvSpPr>
            <p:cNvPr id="25" name="Rectangle 24"/>
            <p:cNvSpPr/>
            <p:nvPr userDrawn="1"/>
          </p:nvSpPr>
          <p:spPr>
            <a:xfrm>
              <a:off x="-188687" y="6096001"/>
              <a:ext cx="90311" cy="357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sp>
          <p:nvSpPr>
            <p:cNvPr id="27" name="Rectangle 26"/>
            <p:cNvSpPr/>
            <p:nvPr userDrawn="1"/>
          </p:nvSpPr>
          <p:spPr>
            <a:xfrm>
              <a:off x="-188687" y="6586538"/>
              <a:ext cx="90311" cy="271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p>
          </p:txBody>
        </p:sp>
      </p:grpSp>
      <p:sp>
        <p:nvSpPr>
          <p:cNvPr id="2" name="Title Placeholder 1"/>
          <p:cNvSpPr>
            <a:spLocks noGrp="1"/>
          </p:cNvSpPr>
          <p:nvPr>
            <p:ph type="title"/>
          </p:nvPr>
        </p:nvSpPr>
        <p:spPr>
          <a:xfrm>
            <a:off x="288900" y="261729"/>
            <a:ext cx="8568929" cy="571499"/>
          </a:xfrm>
          <a:prstGeom prst="rect">
            <a:avLst/>
          </a:prstGeom>
        </p:spPr>
        <p:txBody>
          <a:bodyPr vert="horz" lIns="0" tIns="0" rIns="0" bIns="0" rtlCol="0" anchor="t" anchorCtr="0">
            <a:noAutofit/>
          </a:bodyPr>
          <a:lstStyle/>
          <a:p>
            <a:r>
              <a:rPr lang="en-US" dirty="0"/>
              <a:t>Click to edit </a:t>
            </a:r>
            <a:br>
              <a:rPr lang="en-US" dirty="0"/>
            </a:br>
            <a:r>
              <a:rPr lang="en-US" dirty="0"/>
              <a:t>Master title style</a:t>
            </a:r>
            <a:endParaRPr lang="en-GB" dirty="0"/>
          </a:p>
        </p:txBody>
      </p:sp>
      <p:sp>
        <p:nvSpPr>
          <p:cNvPr id="3" name="Content Placeholder 1"/>
          <p:cNvSpPr>
            <a:spLocks noGrp="1"/>
          </p:cNvSpPr>
          <p:nvPr>
            <p:ph type="body" idx="1"/>
          </p:nvPr>
        </p:nvSpPr>
        <p:spPr>
          <a:xfrm>
            <a:off x="288131" y="1052513"/>
            <a:ext cx="8568929" cy="3519488"/>
          </a:xfrm>
          <a:prstGeom prst="rect">
            <a:avLst/>
          </a:prstGeom>
        </p:spPr>
        <p:txBody>
          <a:bodyPr vert="horz" lIns="0" tIns="0" rIns="0" bIns="0" rtlCol="0" anchor="t" anchorCtr="0">
            <a:noAutofit/>
          </a:bodyPr>
          <a:lstStyle/>
          <a:p>
            <a:pPr lvl="0"/>
            <a:r>
              <a:rPr lang="en-US" dirty="0"/>
              <a:t>Click to edit Master text styles (14-18pt)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1763116" y="4843422"/>
            <a:ext cx="3240000" cy="136525"/>
          </a:xfrm>
          <a:prstGeom prst="rect">
            <a:avLst/>
          </a:prstGeom>
        </p:spPr>
        <p:txBody>
          <a:bodyPr vert="horz" lIns="0" tIns="0" rIns="0" bIns="0" rtlCol="0" anchor="t" anchorCtr="0"/>
          <a:lstStyle>
            <a:lvl1pPr algn="l">
              <a:defRPr sz="750" b="0" spc="0" baseline="0">
                <a:solidFill>
                  <a:schemeClr val="tx1"/>
                </a:solidFill>
                <a:latin typeface="+mn-lt"/>
              </a:defRPr>
            </a:lvl1pPr>
          </a:lstStyle>
          <a:p>
            <a:r>
              <a:rPr lang="en-US"/>
              <a:t>Optional footer</a:t>
            </a:r>
          </a:p>
        </p:txBody>
      </p:sp>
      <p:sp>
        <p:nvSpPr>
          <p:cNvPr id="6" name="Slide Number Placeholder 5"/>
          <p:cNvSpPr>
            <a:spLocks noGrp="1"/>
          </p:cNvSpPr>
          <p:nvPr>
            <p:ph type="sldNum" sz="quarter" idx="4"/>
          </p:nvPr>
        </p:nvSpPr>
        <p:spPr>
          <a:xfrm>
            <a:off x="8501452" y="4843422"/>
            <a:ext cx="355607" cy="136525"/>
          </a:xfrm>
          <a:prstGeom prst="rect">
            <a:avLst/>
          </a:prstGeom>
        </p:spPr>
        <p:txBody>
          <a:bodyPr vert="horz" lIns="0" tIns="0" rIns="0" bIns="0" rtlCol="0" anchor="t" anchorCtr="0"/>
          <a:lstStyle>
            <a:lvl1pPr algn="r">
              <a:defRPr sz="750" b="0" spc="0" baseline="0">
                <a:solidFill>
                  <a:schemeClr val="tx1"/>
                </a:solidFill>
                <a:latin typeface="+mn-lt"/>
              </a:defRPr>
            </a:lvl1pPr>
          </a:lstStyle>
          <a:p>
            <a:fld id="{B0D8026B-E60C-4F31-BD3E-34D786A82026}" type="slidenum">
              <a:rPr lang="en-US" smtClean="0"/>
              <a:t>‹#›</a:t>
            </a:fld>
            <a:endParaRPr lang="en-US"/>
          </a:p>
        </p:txBody>
      </p:sp>
      <p:pic>
        <p:nvPicPr>
          <p:cNvPr id="40" name="图片 39"/>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281017" y="4743184"/>
            <a:ext cx="856037" cy="205680"/>
          </a:xfrm>
          <a:prstGeom prst="rect">
            <a:avLst/>
          </a:prstGeom>
          <a:ln>
            <a:noFill/>
          </a:ln>
        </p:spPr>
      </p:pic>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Lst>
  <p:hf hdr="0" dt="0"/>
  <p:txStyles>
    <p:titleStyle>
      <a:lvl1pPr algn="l" defTabSz="171450" rtl="0" eaLnBrk="1" latinLnBrk="0" hangingPunct="1">
        <a:lnSpc>
          <a:spcPct val="90000"/>
        </a:lnSpc>
        <a:spcBef>
          <a:spcPct val="0"/>
        </a:spcBef>
        <a:buNone/>
        <a:defRPr sz="1500" b="1" kern="1200" spc="0" baseline="0">
          <a:solidFill>
            <a:schemeClr val="tx2"/>
          </a:solidFill>
          <a:latin typeface="+mj-lt"/>
          <a:ea typeface="+mj-ea"/>
          <a:cs typeface="+mj-cs"/>
        </a:defRPr>
      </a:lvl1pPr>
    </p:titleStyle>
    <p:bodyStyle>
      <a:lvl1pPr marL="0" indent="0" algn="l" defTabSz="171450" rtl="0" eaLnBrk="1" latinLnBrk="0" hangingPunct="1">
        <a:spcBef>
          <a:spcPts val="450"/>
        </a:spcBef>
        <a:buFont typeface="Verdana" panose="020B0604030504040204" pitchFamily="34" charset="0"/>
        <a:buNone/>
        <a:defRPr sz="900" b="0" kern="1200" spc="0" baseline="0">
          <a:solidFill>
            <a:schemeClr val="tx1"/>
          </a:solidFill>
          <a:latin typeface="+mn-lt"/>
          <a:ea typeface="+mn-ea"/>
          <a:cs typeface="+mn-cs"/>
        </a:defRPr>
      </a:lvl1pPr>
      <a:lvl2pPr marL="100330" indent="-100330" algn="l" defTabSz="17145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2pPr>
      <a:lvl3pPr marL="200025" indent="-100330" algn="l" defTabSz="171450" rtl="0" eaLnBrk="1" latinLnBrk="0" hangingPunct="1">
        <a:spcBef>
          <a:spcPts val="450"/>
        </a:spcBef>
        <a:buFont typeface="Arial" panose="020B0604020202020204" pitchFamily="34" charset="0"/>
        <a:buChar char="–"/>
        <a:defRPr sz="900" kern="1200" spc="0" baseline="0">
          <a:solidFill>
            <a:schemeClr val="tx1"/>
          </a:solidFill>
          <a:latin typeface="+mn-lt"/>
          <a:ea typeface="+mn-ea"/>
          <a:cs typeface="+mn-cs"/>
        </a:defRPr>
      </a:lvl3pPr>
      <a:lvl4pPr marL="300355" indent="-100330" algn="l" defTabSz="17145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4pPr>
      <a:lvl5pPr marL="407035" indent="-107315" algn="l" defTabSz="171450" rtl="0" eaLnBrk="1" latinLnBrk="0" hangingPunct="1">
        <a:spcBef>
          <a:spcPts val="450"/>
        </a:spcBef>
        <a:buFont typeface="Arial" panose="020B0604020202020204" pitchFamily="34" charset="0"/>
        <a:buChar char="–"/>
        <a:defRPr sz="825"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41.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2.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00" dirty="0">
                <a:latin typeface="+mn-lt"/>
                <a:ea typeface="+mn-ea"/>
              </a:rPr>
              <a:t>2023</a:t>
            </a:r>
            <a:r>
              <a:rPr lang="zh-CN" altLang="en-US" sz="3200" dirty="0">
                <a:latin typeface="+mn-lt"/>
                <a:ea typeface="+mn-ea"/>
              </a:rPr>
              <a:t>年暑期实习答辩</a:t>
            </a:r>
            <a:endParaRPr lang="en-US" sz="2800" dirty="0">
              <a:latin typeface="+mn-lt"/>
              <a:ea typeface="+mn-ea"/>
            </a:endParaRPr>
          </a:p>
        </p:txBody>
      </p:sp>
      <p:sp>
        <p:nvSpPr>
          <p:cNvPr id="18" name="Subtitle 17"/>
          <p:cNvSpPr>
            <a:spLocks noGrp="1"/>
          </p:cNvSpPr>
          <p:nvPr>
            <p:ph type="subTitle" idx="1"/>
          </p:nvPr>
        </p:nvSpPr>
        <p:spPr/>
        <p:txBody>
          <a:bodyPr/>
          <a:lstStyle/>
          <a:p>
            <a:r>
              <a:rPr lang="en-US" sz="1200" dirty="0"/>
              <a:t>2023</a:t>
            </a:r>
            <a:r>
              <a:rPr lang="zh-CN" altLang="en-US" sz="1200" dirty="0"/>
              <a:t>年</a:t>
            </a:r>
            <a:r>
              <a:rPr lang="en-US" altLang="zh-CN" sz="1200" dirty="0"/>
              <a:t>8</a:t>
            </a:r>
            <a:r>
              <a:rPr lang="zh-CN" altLang="en-US" sz="1200" dirty="0"/>
              <a:t>月</a:t>
            </a:r>
            <a:r>
              <a:rPr lang="en-US" altLang="zh-CN" sz="1200" dirty="0"/>
              <a:t>30</a:t>
            </a:r>
            <a:r>
              <a:rPr lang="zh-CN" altLang="en-US" sz="1200" dirty="0"/>
              <a:t>日</a:t>
            </a:r>
            <a:endParaRPr lang="en-GB" sz="1200" dirty="0"/>
          </a:p>
        </p:txBody>
      </p:sp>
      <p:sp>
        <p:nvSpPr>
          <p:cNvPr id="3" name="Footer Placeholder 2"/>
          <p:cNvSpPr>
            <a:spLocks noGrp="1"/>
          </p:cNvSpPr>
          <p:nvPr>
            <p:ph type="ftr" sz="quarter" idx="23"/>
          </p:nvPr>
        </p:nvSpPr>
        <p:spPr/>
        <p:txBody>
          <a:bodyPr/>
          <a:lstStyle/>
          <a:p>
            <a:pPr lvl="0" algn="r"/>
            <a:r>
              <a:rPr lang="zh-CN" altLang="en-US"/>
              <a:t>本材料仅供内部交流使用，不视为宣传推介材料，禁止任何形式的对外发放。</a:t>
            </a:r>
            <a:endParaRPr lang="zh-CN" altLang="en-US" dirty="0"/>
          </a:p>
        </p:txBody>
      </p:sp>
      <p:sp>
        <p:nvSpPr>
          <p:cNvPr id="15" name="Title 16"/>
          <p:cNvSpPr txBox="1"/>
          <p:nvPr/>
        </p:nvSpPr>
        <p:spPr>
          <a:xfrm>
            <a:off x="292100" y="1483813"/>
            <a:ext cx="5900763" cy="513224"/>
          </a:xfrm>
          <a:prstGeom prst="rect">
            <a:avLst/>
          </a:prstGeom>
        </p:spPr>
        <p:txBody>
          <a:bodyPr vert="horz" lIns="0" tIns="0" rIns="0" bIns="0" rtlCol="0" anchor="t" anchorCtr="0">
            <a:noAutofit/>
          </a:bodyPr>
          <a:lstStyle>
            <a:lvl1pPr algn="l" defTabSz="171450" rtl="0" eaLnBrk="1" latinLnBrk="0" hangingPunct="1">
              <a:lnSpc>
                <a:spcPct val="92000"/>
              </a:lnSpc>
              <a:spcBef>
                <a:spcPct val="0"/>
              </a:spcBef>
              <a:buNone/>
              <a:defRPr sz="3300" b="0" kern="1200" spc="0" baseline="0">
                <a:solidFill>
                  <a:schemeClr val="bg1"/>
                </a:solidFill>
                <a:latin typeface="+mj-lt"/>
                <a:ea typeface="+mj-ea"/>
                <a:cs typeface="+mj-cs"/>
              </a:defRPr>
            </a:lvl1pPr>
          </a:lstStyle>
          <a:p>
            <a:r>
              <a:rPr lang="zh-CN" altLang="en-US" sz="2400" dirty="0">
                <a:latin typeface="+mn-lt"/>
                <a:ea typeface="+mn-ea"/>
              </a:rPr>
              <a:t>交易管理部暑期实习生 念凡</a:t>
            </a:r>
            <a:endParaRPr lang="en-US" sz="2400" dirty="0">
              <a:latin typeface="+mn-lt"/>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CA4F33B-2A5C-4874-B5D7-74DA77ECCD3C}" type="slidenum">
              <a:rPr lang="en-US" smtClean="0"/>
              <a:t>10</a:t>
            </a:fld>
            <a:endParaRPr lang="en-US"/>
          </a:p>
        </p:txBody>
      </p:sp>
      <p:sp>
        <p:nvSpPr>
          <p:cNvPr id="4" name="副标题 3"/>
          <p:cNvSpPr>
            <a:spLocks noGrp="1"/>
          </p:cNvSpPr>
          <p:nvPr>
            <p:ph type="subTitle" idx="10"/>
          </p:nvPr>
        </p:nvSpPr>
        <p:spPr>
          <a:xfrm>
            <a:off x="478155" y="718820"/>
            <a:ext cx="8194040" cy="341630"/>
          </a:xfrm>
        </p:spPr>
        <p:txBody>
          <a:bodyPr/>
          <a:lstStyle/>
          <a:p>
            <a:pPr marL="171450" indent="-171450">
              <a:buFont typeface="Wingdings" panose="05000000000000000000" charset="0"/>
              <a:buChar char=""/>
            </a:pPr>
            <a:r>
              <a:rPr lang="zh-CN" altLang="en-US" sz="1200" dirty="0">
                <a:cs typeface="+mn-lt"/>
              </a:rPr>
              <a:t>数据：</a:t>
            </a:r>
            <a:r>
              <a:rPr lang="en-US" altLang="zh-CN" sz="1200" dirty="0">
                <a:cs typeface="+mn-lt"/>
              </a:rPr>
              <a:t>2020</a:t>
            </a:r>
            <a:r>
              <a:rPr lang="zh-CN" altLang="en-US" sz="1200" dirty="0">
                <a:cs typeface="+mn-lt"/>
              </a:rPr>
              <a:t>年</a:t>
            </a:r>
            <a:r>
              <a:rPr lang="en-US" altLang="zh-CN" sz="1200" dirty="0">
                <a:cs typeface="+mn-lt"/>
              </a:rPr>
              <a:t>9</a:t>
            </a:r>
            <a:r>
              <a:rPr lang="zh-CN" altLang="en-US" sz="1200" dirty="0">
                <a:cs typeface="+mn-lt"/>
              </a:rPr>
              <a:t>月</a:t>
            </a:r>
            <a:r>
              <a:rPr lang="en-US" altLang="zh-CN" sz="1200" dirty="0">
                <a:cs typeface="+mn-lt"/>
              </a:rPr>
              <a:t>1</a:t>
            </a:r>
            <a:r>
              <a:rPr lang="zh-CN" altLang="en-US" sz="1200" dirty="0">
                <a:cs typeface="+mn-lt"/>
              </a:rPr>
              <a:t>日至</a:t>
            </a:r>
            <a:r>
              <a:rPr lang="en-US" altLang="zh-CN" sz="1200" dirty="0">
                <a:cs typeface="+mn-lt"/>
              </a:rPr>
              <a:t>2023</a:t>
            </a:r>
            <a:r>
              <a:rPr lang="zh-CN" altLang="en-US" sz="1200" dirty="0">
                <a:cs typeface="+mn-lt"/>
              </a:rPr>
              <a:t>年</a:t>
            </a:r>
            <a:r>
              <a:rPr lang="en-US" altLang="zh-CN" sz="1200" dirty="0">
                <a:cs typeface="+mn-lt"/>
              </a:rPr>
              <a:t>7</a:t>
            </a:r>
            <a:r>
              <a:rPr lang="zh-CN" altLang="en-US" sz="1200" dirty="0">
                <a:cs typeface="+mn-lt"/>
              </a:rPr>
              <a:t>月</a:t>
            </a:r>
            <a:r>
              <a:rPr lang="en-US" altLang="zh-CN" sz="1200" dirty="0">
                <a:cs typeface="+mn-lt"/>
              </a:rPr>
              <a:t>31</a:t>
            </a:r>
            <a:r>
              <a:rPr lang="zh-CN" altLang="en-US" sz="1200" dirty="0">
                <a:cs typeface="+mn-lt"/>
              </a:rPr>
              <a:t>日之间茅台日频行情数据</a:t>
            </a:r>
            <a:r>
              <a:rPr lang="zh-CN" altLang="en-US" sz="1200" dirty="0">
                <a:ea typeface="黑体" pitchFamily="49" charset="-122"/>
                <a:cs typeface="+mn-lt"/>
              </a:rPr>
              <a:t>，训练集</a:t>
            </a:r>
            <a:r>
              <a:rPr lang="en-US" altLang="zh-CN" sz="1200" dirty="0">
                <a:ea typeface="黑体" pitchFamily="49" charset="-122"/>
                <a:cs typeface="+mn-lt"/>
              </a:rPr>
              <a:t>545</a:t>
            </a:r>
            <a:r>
              <a:rPr lang="zh-CN" altLang="en-US" sz="1200" dirty="0">
                <a:ea typeface="黑体" pitchFamily="49" charset="-122"/>
                <a:cs typeface="+mn-lt"/>
              </a:rPr>
              <a:t>条，测试集</a:t>
            </a:r>
            <a:r>
              <a:rPr lang="en-US" altLang="zh-CN" sz="1200" dirty="0">
                <a:ea typeface="黑体" pitchFamily="49" charset="-122"/>
                <a:cs typeface="+mn-lt"/>
              </a:rPr>
              <a:t>137</a:t>
            </a:r>
            <a:r>
              <a:rPr lang="zh-CN" altLang="en-US" sz="1200" dirty="0">
                <a:ea typeface="黑体" pitchFamily="49" charset="-122"/>
                <a:cs typeface="+mn-lt"/>
              </a:rPr>
              <a:t>条</a:t>
            </a:r>
          </a:p>
        </p:txBody>
      </p:sp>
      <p:sp>
        <p:nvSpPr>
          <p:cNvPr id="5" name="标题 4"/>
          <p:cNvSpPr>
            <a:spLocks noGrp="1"/>
          </p:cNvSpPr>
          <p:nvPr>
            <p:ph type="title"/>
          </p:nvPr>
        </p:nvSpPr>
        <p:spPr>
          <a:xfrm>
            <a:off x="288899" y="243001"/>
            <a:ext cx="1810167" cy="342656"/>
          </a:xfrm>
        </p:spPr>
        <p:txBody>
          <a:bodyPr/>
          <a:lstStyle/>
          <a:p>
            <a:r>
              <a:rPr lang="zh-CN" altLang="en-US" sz="2000" b="1" dirty="0"/>
              <a:t>个股走势判断</a:t>
            </a: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805" y="1113382"/>
            <a:ext cx="2287905" cy="2547620"/>
          </a:xfrm>
          <a:prstGeom prst="rect">
            <a:avLst/>
          </a:prstGeom>
        </p:spPr>
      </p:pic>
      <p:sp>
        <p:nvSpPr>
          <p:cNvPr id="2" name="文本框 1">
            <a:extLst>
              <a:ext uri="{FF2B5EF4-FFF2-40B4-BE49-F238E27FC236}">
                <a16:creationId xmlns:a16="http://schemas.microsoft.com/office/drawing/2014/main" id="{622A69AC-2FB9-A50C-CA47-7699F8E1AED8}"/>
              </a:ext>
            </a:extLst>
          </p:cNvPr>
          <p:cNvSpPr txBox="1"/>
          <p:nvPr/>
        </p:nvSpPr>
        <p:spPr>
          <a:xfrm>
            <a:off x="634121" y="3626141"/>
            <a:ext cx="1963271" cy="123111"/>
          </a:xfrm>
          <a:prstGeom prst="rect">
            <a:avLst/>
          </a:prstGeom>
          <a:noFill/>
        </p:spPr>
        <p:txBody>
          <a:bodyPr wrap="square" lIns="0" tIns="0" rIns="0" bIns="0" rtlCol="0">
            <a:spAutoFit/>
          </a:bodyPr>
          <a:lstStyle/>
          <a:p>
            <a:r>
              <a:rPr kumimoji="1" lang="zh-CN" altLang="en-US" sz="800" dirty="0">
                <a:ea typeface="黑体" pitchFamily="49" charset="-122"/>
                <a:cs typeface="Arial" panose="020B0604020202020204" pitchFamily="34" charset="0"/>
              </a:rPr>
              <a:t>对收盘价进行降噪后序列之间的滚动相关性</a:t>
            </a:r>
          </a:p>
        </p:txBody>
      </p:sp>
      <p:pic>
        <p:nvPicPr>
          <p:cNvPr id="7" name="图片 6">
            <a:extLst>
              <a:ext uri="{FF2B5EF4-FFF2-40B4-BE49-F238E27FC236}">
                <a16:creationId xmlns:a16="http://schemas.microsoft.com/office/drawing/2014/main" id="{71E7B212-89D5-B5F4-83E7-48BAD64396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48346" y="1059425"/>
            <a:ext cx="2880000" cy="1800000"/>
          </a:xfrm>
          <a:prstGeom prst="rect">
            <a:avLst/>
          </a:prstGeom>
        </p:spPr>
      </p:pic>
      <p:pic>
        <p:nvPicPr>
          <p:cNvPr id="8" name="图片 7">
            <a:extLst>
              <a:ext uri="{FF2B5EF4-FFF2-40B4-BE49-F238E27FC236}">
                <a16:creationId xmlns:a16="http://schemas.microsoft.com/office/drawing/2014/main" id="{7570C371-CF99-57CE-89FC-41704220135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656115" y="2744096"/>
            <a:ext cx="2880000" cy="1800000"/>
          </a:xfrm>
          <a:prstGeom prst="rect">
            <a:avLst/>
          </a:prstGeom>
        </p:spPr>
      </p:pic>
      <p:pic>
        <p:nvPicPr>
          <p:cNvPr id="9" name="图片 8">
            <a:extLst>
              <a:ext uri="{FF2B5EF4-FFF2-40B4-BE49-F238E27FC236}">
                <a16:creationId xmlns:a16="http://schemas.microsoft.com/office/drawing/2014/main" id="{547672F0-C0D1-09E3-AE44-3B2CD546061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660270" y="1061542"/>
            <a:ext cx="2880000" cy="1800000"/>
          </a:xfrm>
          <a:prstGeom prst="rect">
            <a:avLst/>
          </a:prstGeom>
        </p:spPr>
      </p:pic>
      <p:pic>
        <p:nvPicPr>
          <p:cNvPr id="10" name="图片 9">
            <a:extLst>
              <a:ext uri="{FF2B5EF4-FFF2-40B4-BE49-F238E27FC236}">
                <a16:creationId xmlns:a16="http://schemas.microsoft.com/office/drawing/2014/main" id="{25EAC618-DE92-4E4B-E3A4-044616C6F66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668039" y="2744096"/>
            <a:ext cx="2880000" cy="1800000"/>
          </a:xfrm>
          <a:prstGeom prst="rect">
            <a:avLst/>
          </a:prstGeom>
        </p:spPr>
      </p:pic>
      <p:sp>
        <p:nvSpPr>
          <p:cNvPr id="11" name="页脚占位符 1">
            <a:extLst>
              <a:ext uri="{FF2B5EF4-FFF2-40B4-BE49-F238E27FC236}">
                <a16:creationId xmlns:a16="http://schemas.microsoft.com/office/drawing/2014/main" id="{680F98DA-CE72-7827-A00C-BCF9B1C77C07}"/>
              </a:ext>
            </a:extLst>
          </p:cNvPr>
          <p:cNvSpPr>
            <a:spLocks noGrp="1"/>
          </p:cNvSpPr>
          <p:nvPr>
            <p:ph type="ftr" sz="quarter" idx="11"/>
          </p:nvPr>
        </p:nvSpPr>
        <p:spPr>
          <a:xfrm>
            <a:off x="1763115" y="4828510"/>
            <a:ext cx="5902923" cy="136525"/>
          </a:xfrm>
        </p:spPr>
        <p:txBody>
          <a:bodyPr/>
          <a:lstStyle/>
          <a:p>
            <a:r>
              <a:rPr lang="zh-CN" altLang="en-US" dirty="0"/>
              <a:t>仅供内部参考</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dirty="0"/>
              <a:t>仅供内部参考</a:t>
            </a:r>
            <a:endParaRPr lang="en-US" dirty="0"/>
          </a:p>
        </p:txBody>
      </p:sp>
      <p:sp>
        <p:nvSpPr>
          <p:cNvPr id="3" name="灯片编号占位符 2"/>
          <p:cNvSpPr>
            <a:spLocks noGrp="1"/>
          </p:cNvSpPr>
          <p:nvPr>
            <p:ph type="sldNum" sz="quarter" idx="12"/>
          </p:nvPr>
        </p:nvSpPr>
        <p:spPr/>
        <p:txBody>
          <a:bodyPr/>
          <a:lstStyle/>
          <a:p>
            <a:fld id="{BCA4F33B-2A5C-4874-B5D7-74DA77ECCD3C}" type="slidenum">
              <a:rPr lang="en-US" smtClean="0"/>
              <a:t>11</a:t>
            </a:fld>
            <a:endParaRPr lang="en-US"/>
          </a:p>
        </p:txBody>
      </p:sp>
      <p:sp>
        <p:nvSpPr>
          <p:cNvPr id="5" name="标题 4"/>
          <p:cNvSpPr>
            <a:spLocks noGrp="1"/>
          </p:cNvSpPr>
          <p:nvPr>
            <p:ph type="title"/>
          </p:nvPr>
        </p:nvSpPr>
        <p:spPr>
          <a:xfrm>
            <a:off x="288899" y="243001"/>
            <a:ext cx="6235163" cy="395446"/>
          </a:xfrm>
        </p:spPr>
        <p:txBody>
          <a:bodyPr/>
          <a:lstStyle/>
          <a:p>
            <a:r>
              <a:rPr lang="zh-CN" altLang="en-US" sz="2000" b="1" dirty="0">
                <a:latin typeface="+mj-ea"/>
                <a:cs typeface="+mj-ea"/>
              </a:rPr>
              <a:t>已知</a:t>
            </a:r>
            <a:r>
              <a:rPr lang="en-US" altLang="zh-CN" sz="2000" b="1" dirty="0">
                <a:latin typeface="+mj-ea"/>
                <a:cs typeface="+mj-ea"/>
              </a:rPr>
              <a:t>9</a:t>
            </a:r>
            <a:r>
              <a:rPr lang="zh-CN" altLang="en-US" sz="2000" b="1" dirty="0">
                <a:latin typeface="+mj-ea"/>
                <a:cs typeface="+mj-ea"/>
              </a:rPr>
              <a:t>：</a:t>
            </a:r>
            <a:r>
              <a:rPr lang="en-US" altLang="zh-CN" sz="2000" b="1" dirty="0">
                <a:latin typeface="+mj-ea"/>
                <a:cs typeface="+mj-ea"/>
              </a:rPr>
              <a:t>31</a:t>
            </a:r>
            <a:r>
              <a:rPr lang="zh-CN" altLang="en-US" sz="2000" b="1" dirty="0">
                <a:latin typeface="+mj-ea"/>
                <a:cs typeface="+mj-ea"/>
              </a:rPr>
              <a:t>至</a:t>
            </a:r>
            <a:r>
              <a:rPr lang="en-US" altLang="zh-CN" sz="2000" b="1" dirty="0">
                <a:latin typeface="+mj-ea"/>
                <a:cs typeface="+mj-ea"/>
              </a:rPr>
              <a:t>10</a:t>
            </a:r>
            <a:r>
              <a:rPr lang="zh-CN" altLang="en-US" sz="2000" b="1" dirty="0">
                <a:latin typeface="+mj-ea"/>
                <a:cs typeface="+mj-ea"/>
              </a:rPr>
              <a:t>：</a:t>
            </a:r>
            <a:r>
              <a:rPr lang="en-US" altLang="zh-CN" sz="2000" b="1" dirty="0">
                <a:latin typeface="+mj-ea"/>
                <a:cs typeface="+mj-ea"/>
              </a:rPr>
              <a:t>00</a:t>
            </a:r>
            <a:r>
              <a:rPr lang="zh-CN" altLang="en-US" sz="2000" b="1" dirty="0">
                <a:latin typeface="+mj-ea"/>
                <a:cs typeface="+mj-ea"/>
              </a:rPr>
              <a:t>股价，使用</a:t>
            </a:r>
            <a:r>
              <a:rPr lang="en-US" altLang="zh-CN" sz="2000" b="1" dirty="0">
                <a:latin typeface="+mj-ea"/>
                <a:cs typeface="+mj-ea"/>
              </a:rPr>
              <a:t>LSTM</a:t>
            </a:r>
            <a:r>
              <a:rPr lang="zh-CN" altLang="en-US" sz="2000" b="1" dirty="0">
                <a:latin typeface="+mj-ea"/>
                <a:cs typeface="+mj-ea"/>
              </a:rPr>
              <a:t>预测</a:t>
            </a:r>
            <a:r>
              <a:rPr lang="en-US" altLang="zh-CN" sz="2000" b="1" dirty="0">
                <a:latin typeface="+mj-ea"/>
                <a:cs typeface="+mj-ea"/>
              </a:rPr>
              <a:t>10</a:t>
            </a:r>
            <a:r>
              <a:rPr lang="zh-CN" altLang="en-US" sz="2000" b="1" dirty="0">
                <a:latin typeface="+mj-ea"/>
                <a:cs typeface="+mj-ea"/>
              </a:rPr>
              <a:t>：</a:t>
            </a:r>
            <a:r>
              <a:rPr lang="en-US" altLang="zh-CN" sz="2000" b="1" dirty="0">
                <a:latin typeface="+mj-ea"/>
                <a:cs typeface="+mj-ea"/>
              </a:rPr>
              <a:t>01</a:t>
            </a:r>
            <a:r>
              <a:rPr lang="zh-CN" altLang="en-US" sz="2000" b="1" dirty="0">
                <a:latin typeface="+mj-ea"/>
                <a:cs typeface="+mj-ea"/>
              </a:rPr>
              <a:t>的股价</a:t>
            </a:r>
          </a:p>
        </p:txBody>
      </p:sp>
      <p:pic>
        <p:nvPicPr>
          <p:cNvPr id="7" name="图片 6"/>
          <p:cNvPicPr/>
          <p:nvPr/>
        </p:nvPicPr>
        <p:blipFill>
          <a:blip r:embed="rId2" cstate="print">
            <a:extLst>
              <a:ext uri="{28A0092B-C50C-407E-A947-70E740481C1C}">
                <a14:useLocalDpi xmlns:a14="http://schemas.microsoft.com/office/drawing/2010/main" val="0"/>
              </a:ext>
            </a:extLst>
          </a:blip>
          <a:stretch>
            <a:fillRect/>
          </a:stretch>
        </p:blipFill>
        <p:spPr>
          <a:xfrm>
            <a:off x="619679" y="1036320"/>
            <a:ext cx="1800000" cy="1403350"/>
          </a:xfrm>
          <a:prstGeom prst="rect">
            <a:avLst/>
          </a:prstGeom>
        </p:spPr>
      </p:pic>
      <p:pic>
        <p:nvPicPr>
          <p:cNvPr id="8" name="图片 7"/>
          <p:cNvPicPr/>
          <p:nvPr/>
        </p:nvPicPr>
        <p:blipFill>
          <a:blip r:embed="rId3" cstate="print">
            <a:extLst>
              <a:ext uri="{28A0092B-C50C-407E-A947-70E740481C1C}">
                <a14:useLocalDpi xmlns:a14="http://schemas.microsoft.com/office/drawing/2010/main" val="0"/>
              </a:ext>
            </a:extLst>
          </a:blip>
          <a:stretch>
            <a:fillRect/>
          </a:stretch>
        </p:blipFill>
        <p:spPr>
          <a:xfrm>
            <a:off x="614435" y="2765222"/>
            <a:ext cx="1800000" cy="1404000"/>
          </a:xfrm>
          <a:prstGeom prst="rect">
            <a:avLst/>
          </a:prstGeom>
        </p:spPr>
      </p:pic>
      <p:sp>
        <p:nvSpPr>
          <p:cNvPr id="13" name="文本框 12"/>
          <p:cNvSpPr txBox="1"/>
          <p:nvPr/>
        </p:nvSpPr>
        <p:spPr>
          <a:xfrm>
            <a:off x="620457" y="4239259"/>
            <a:ext cx="1828800" cy="24622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茅台，验证集均方误差</a:t>
            </a:r>
            <a:r>
              <a:rPr lang="en-US" altLang="zh-CN" sz="800" dirty="0">
                <a:ea typeface="黑体" pitchFamily="49" charset="-122"/>
                <a:cs typeface="Arial" panose="020B0604020202020204" pitchFamily="34" charset="0"/>
              </a:rPr>
              <a:t>21.54 </a:t>
            </a:r>
            <a:r>
              <a:rPr lang="zh-CN" altLang="en-US" sz="800" dirty="0">
                <a:ea typeface="黑体" pitchFamily="49" charset="-122"/>
                <a:cs typeface="Arial" panose="020B0604020202020204" pitchFamily="34" charset="0"/>
              </a:rPr>
              <a:t>，样本外均方误差为</a:t>
            </a:r>
            <a:r>
              <a:rPr lang="en-US" altLang="zh-CN" sz="800" dirty="0">
                <a:ea typeface="黑体" pitchFamily="49" charset="-122"/>
                <a:cs typeface="Arial" panose="020B0604020202020204" pitchFamily="34" charset="0"/>
              </a:rPr>
              <a:t> 31.668</a:t>
            </a:r>
            <a:endParaRPr lang="zh-CN" altLang="en-US" sz="800" dirty="0">
              <a:ea typeface="黑体" pitchFamily="49" charset="-122"/>
              <a:cs typeface="Arial" panose="020B0604020202020204" pitchFamily="34" charset="0"/>
            </a:endParaRPr>
          </a:p>
        </p:txBody>
      </p:sp>
      <p:pic>
        <p:nvPicPr>
          <p:cNvPr id="14" name="图片 13"/>
          <p:cNvPicPr/>
          <p:nvPr/>
        </p:nvPicPr>
        <p:blipFill>
          <a:blip r:embed="rId4" cstate="print">
            <a:extLst>
              <a:ext uri="{28A0092B-C50C-407E-A947-70E740481C1C}">
                <a14:useLocalDpi xmlns:a14="http://schemas.microsoft.com/office/drawing/2010/main" val="0"/>
              </a:ext>
            </a:extLst>
          </a:blip>
          <a:stretch>
            <a:fillRect/>
          </a:stretch>
        </p:blipFill>
        <p:spPr>
          <a:xfrm>
            <a:off x="2675234" y="1034415"/>
            <a:ext cx="1800000" cy="1404000"/>
          </a:xfrm>
          <a:prstGeom prst="rect">
            <a:avLst/>
          </a:prstGeom>
        </p:spPr>
      </p:pic>
      <p:pic>
        <p:nvPicPr>
          <p:cNvPr id="15" name="图片 14"/>
          <p:cNvPicPr/>
          <p:nvPr/>
        </p:nvPicPr>
        <p:blipFill>
          <a:blip r:embed="rId5" cstate="print">
            <a:extLst>
              <a:ext uri="{28A0092B-C50C-407E-A947-70E740481C1C}">
                <a14:useLocalDpi xmlns:a14="http://schemas.microsoft.com/office/drawing/2010/main" val="0"/>
              </a:ext>
            </a:extLst>
          </a:blip>
          <a:stretch>
            <a:fillRect/>
          </a:stretch>
        </p:blipFill>
        <p:spPr>
          <a:xfrm>
            <a:off x="2671017" y="2763756"/>
            <a:ext cx="1800000" cy="1404000"/>
          </a:xfrm>
          <a:prstGeom prst="rect">
            <a:avLst/>
          </a:prstGeom>
        </p:spPr>
      </p:pic>
      <p:pic>
        <p:nvPicPr>
          <p:cNvPr id="17" name="图片 16"/>
          <p:cNvPicPr/>
          <p:nvPr/>
        </p:nvPicPr>
        <p:blipFill>
          <a:blip r:embed="rId6" cstate="print">
            <a:extLst>
              <a:ext uri="{28A0092B-C50C-407E-A947-70E740481C1C}">
                <a14:useLocalDpi xmlns:a14="http://schemas.microsoft.com/office/drawing/2010/main" val="0"/>
              </a:ext>
            </a:extLst>
          </a:blip>
          <a:stretch>
            <a:fillRect/>
          </a:stretch>
        </p:blipFill>
        <p:spPr>
          <a:xfrm>
            <a:off x="4734807" y="1030255"/>
            <a:ext cx="1800000" cy="1404000"/>
          </a:xfrm>
          <a:prstGeom prst="rect">
            <a:avLst/>
          </a:prstGeom>
        </p:spPr>
      </p:pic>
      <p:pic>
        <p:nvPicPr>
          <p:cNvPr id="18" name="图片 17"/>
          <p:cNvPicPr/>
          <p:nvPr/>
        </p:nvPicPr>
        <p:blipFill>
          <a:blip r:embed="rId7" cstate="print">
            <a:extLst>
              <a:ext uri="{28A0092B-C50C-407E-A947-70E740481C1C}">
                <a14:useLocalDpi xmlns:a14="http://schemas.microsoft.com/office/drawing/2010/main" val="0"/>
              </a:ext>
            </a:extLst>
          </a:blip>
          <a:stretch>
            <a:fillRect/>
          </a:stretch>
        </p:blipFill>
        <p:spPr>
          <a:xfrm>
            <a:off x="4734643" y="2758276"/>
            <a:ext cx="1800000" cy="1404000"/>
          </a:xfrm>
          <a:prstGeom prst="rect">
            <a:avLst/>
          </a:prstGeom>
        </p:spPr>
      </p:pic>
      <p:sp>
        <p:nvSpPr>
          <p:cNvPr id="19" name="文本框 18"/>
          <p:cNvSpPr txBox="1"/>
          <p:nvPr/>
        </p:nvSpPr>
        <p:spPr>
          <a:xfrm>
            <a:off x="2672278" y="4241513"/>
            <a:ext cx="1860393" cy="246221"/>
          </a:xfrm>
          <a:prstGeom prst="rect">
            <a:avLst/>
          </a:prstGeom>
          <a:noFill/>
        </p:spPr>
        <p:txBody>
          <a:bodyPr wrap="square" lIns="0" tIns="0" rIns="0" bIns="0" rtlCol="0">
            <a:spAutoFit/>
          </a:bodyPr>
          <a:lstStyle/>
          <a:p>
            <a:r>
              <a:rPr lang="zh-CN" altLang="en-US" sz="800" dirty="0"/>
              <a:t>平安银行，验证集均方误差</a:t>
            </a:r>
            <a:r>
              <a:rPr lang="en-US" altLang="zh-CN" sz="800" dirty="0"/>
              <a:t>0.18</a:t>
            </a:r>
            <a:r>
              <a:rPr lang="zh-CN" altLang="en-US" sz="800" dirty="0"/>
              <a:t>，样本外均方误差</a:t>
            </a:r>
            <a:r>
              <a:rPr lang="en-US" altLang="zh-CN" sz="800" dirty="0"/>
              <a:t>0.32</a:t>
            </a:r>
            <a:endParaRPr lang="zh-CN" altLang="en-US" sz="800" dirty="0">
              <a:ea typeface="黑体" pitchFamily="49" charset="-122"/>
              <a:cs typeface="Arial" panose="020B0604020202020204" pitchFamily="34" charset="0"/>
            </a:endParaRPr>
          </a:p>
        </p:txBody>
      </p:sp>
      <p:sp>
        <p:nvSpPr>
          <p:cNvPr id="20" name="文本框 19"/>
          <p:cNvSpPr txBox="1"/>
          <p:nvPr/>
        </p:nvSpPr>
        <p:spPr>
          <a:xfrm>
            <a:off x="4733362" y="4239875"/>
            <a:ext cx="1943100" cy="246221"/>
          </a:xfrm>
          <a:prstGeom prst="rect">
            <a:avLst/>
          </a:prstGeom>
          <a:noFill/>
        </p:spPr>
        <p:txBody>
          <a:bodyPr wrap="square" lIns="0" tIns="0" rIns="0" bIns="0" rtlCol="0">
            <a:spAutoFit/>
          </a:bodyPr>
          <a:lstStyle/>
          <a:p>
            <a:r>
              <a:rPr lang="zh-CN" altLang="en-US" sz="800" dirty="0"/>
              <a:t>上海机场，验证集均方误差</a:t>
            </a:r>
            <a:r>
              <a:rPr lang="en-US" altLang="zh-CN" sz="800" dirty="0"/>
              <a:t>1.22</a:t>
            </a:r>
            <a:r>
              <a:rPr lang="zh-CN" altLang="en-US" sz="800" dirty="0"/>
              <a:t>，样本外均方误差</a:t>
            </a:r>
            <a:r>
              <a:rPr lang="en-US" altLang="zh-CN" sz="800" dirty="0"/>
              <a:t>0.83</a:t>
            </a:r>
            <a:endParaRPr lang="zh-CN" altLang="en-US" sz="800" dirty="0">
              <a:ea typeface="黑体" pitchFamily="49" charset="-122"/>
              <a:cs typeface="Arial" panose="020B0604020202020204" pitchFamily="34" charset="0"/>
            </a:endParaRPr>
          </a:p>
        </p:txBody>
      </p:sp>
      <p:pic>
        <p:nvPicPr>
          <p:cNvPr id="21" name="图片 20"/>
          <p:cNvPicPr/>
          <p:nvPr/>
        </p:nvPicPr>
        <p:blipFill>
          <a:blip r:embed="rId8" cstate="print">
            <a:extLst>
              <a:ext uri="{28A0092B-C50C-407E-A947-70E740481C1C}">
                <a14:useLocalDpi xmlns:a14="http://schemas.microsoft.com/office/drawing/2010/main" val="0"/>
              </a:ext>
            </a:extLst>
          </a:blip>
          <a:stretch>
            <a:fillRect/>
          </a:stretch>
        </p:blipFill>
        <p:spPr>
          <a:xfrm>
            <a:off x="6786307" y="1037619"/>
            <a:ext cx="1800000" cy="1404000"/>
          </a:xfrm>
          <a:prstGeom prst="rect">
            <a:avLst/>
          </a:prstGeom>
        </p:spPr>
      </p:pic>
      <p:pic>
        <p:nvPicPr>
          <p:cNvPr id="22" name="图片 21"/>
          <p:cNvPicPr/>
          <p:nvPr/>
        </p:nvPicPr>
        <p:blipFill>
          <a:blip r:embed="rId9" cstate="print">
            <a:extLst>
              <a:ext uri="{28A0092B-C50C-407E-A947-70E740481C1C}">
                <a14:useLocalDpi xmlns:a14="http://schemas.microsoft.com/office/drawing/2010/main" val="0"/>
              </a:ext>
            </a:extLst>
          </a:blip>
          <a:stretch>
            <a:fillRect/>
          </a:stretch>
        </p:blipFill>
        <p:spPr>
          <a:xfrm>
            <a:off x="6791265" y="2766184"/>
            <a:ext cx="1800000" cy="1404000"/>
          </a:xfrm>
          <a:prstGeom prst="rect">
            <a:avLst/>
          </a:prstGeom>
        </p:spPr>
      </p:pic>
      <p:sp>
        <p:nvSpPr>
          <p:cNvPr id="23" name="文本框 22"/>
          <p:cNvSpPr txBox="1"/>
          <p:nvPr/>
        </p:nvSpPr>
        <p:spPr>
          <a:xfrm>
            <a:off x="6786510" y="4240490"/>
            <a:ext cx="1838837" cy="246221"/>
          </a:xfrm>
          <a:prstGeom prst="rect">
            <a:avLst/>
          </a:prstGeom>
          <a:noFill/>
        </p:spPr>
        <p:txBody>
          <a:bodyPr wrap="square" lIns="0" tIns="0" rIns="0" bIns="0" rtlCol="0">
            <a:spAutoFit/>
          </a:bodyPr>
          <a:lstStyle/>
          <a:p>
            <a:r>
              <a:rPr lang="zh-CN" altLang="en-US" sz="800" dirty="0"/>
              <a:t>同仁堂，验证集均方误差</a:t>
            </a:r>
            <a:r>
              <a:rPr lang="en-US" altLang="zh-CN" sz="800" dirty="0"/>
              <a:t>1.312</a:t>
            </a:r>
            <a:r>
              <a:rPr lang="zh-CN" altLang="en-US" sz="800" dirty="0"/>
              <a:t>，样本外均方误差</a:t>
            </a:r>
            <a:r>
              <a:rPr lang="en-US" altLang="zh-CN" sz="800" dirty="0"/>
              <a:t>1.174</a:t>
            </a:r>
            <a:endParaRPr lang="zh-CN" altLang="en-US" sz="800" dirty="0">
              <a:ea typeface="黑体" pitchFamily="49" charset="-122"/>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dirty="0" err="1"/>
              <a:t>仅供内部参考</a:t>
            </a:r>
            <a:endParaRPr lang="en-US" dirty="0"/>
          </a:p>
        </p:txBody>
      </p:sp>
      <p:sp>
        <p:nvSpPr>
          <p:cNvPr id="3" name="灯片编号占位符 2"/>
          <p:cNvSpPr>
            <a:spLocks noGrp="1"/>
          </p:cNvSpPr>
          <p:nvPr>
            <p:ph type="sldNum" sz="quarter" idx="12"/>
          </p:nvPr>
        </p:nvSpPr>
        <p:spPr/>
        <p:txBody>
          <a:bodyPr/>
          <a:lstStyle/>
          <a:p>
            <a:fld id="{BCA4F33B-2A5C-4874-B5D7-74DA77ECCD3C}" type="slidenum">
              <a:rPr lang="en-US" smtClean="0"/>
              <a:t>12</a:t>
            </a:fld>
            <a:endParaRPr lang="en-US"/>
          </a:p>
        </p:txBody>
      </p:sp>
      <p:sp>
        <p:nvSpPr>
          <p:cNvPr id="5" name="标题 4"/>
          <p:cNvSpPr>
            <a:spLocks noGrp="1"/>
          </p:cNvSpPr>
          <p:nvPr>
            <p:ph type="title"/>
          </p:nvPr>
        </p:nvSpPr>
        <p:spPr>
          <a:xfrm>
            <a:off x="288899" y="243001"/>
            <a:ext cx="6090761" cy="409564"/>
          </a:xfrm>
        </p:spPr>
        <p:txBody>
          <a:bodyPr/>
          <a:lstStyle/>
          <a:p>
            <a:r>
              <a:rPr lang="zh-CN" altLang="en-US" sz="2000" b="1" dirty="0">
                <a:latin typeface="+mj-ea"/>
                <a:cs typeface="+mj-ea"/>
              </a:rPr>
              <a:t>已知</a:t>
            </a:r>
            <a:r>
              <a:rPr lang="en-US" altLang="zh-CN" sz="2000" b="1" dirty="0">
                <a:latin typeface="+mj-ea"/>
                <a:cs typeface="+mj-ea"/>
              </a:rPr>
              <a:t>9</a:t>
            </a:r>
            <a:r>
              <a:rPr lang="zh-CN" altLang="en-US" sz="2000" b="1" dirty="0">
                <a:latin typeface="+mj-ea"/>
                <a:cs typeface="+mj-ea"/>
              </a:rPr>
              <a:t>：</a:t>
            </a:r>
            <a:r>
              <a:rPr lang="en-US" altLang="zh-CN" sz="2000" b="1" dirty="0">
                <a:latin typeface="+mj-ea"/>
                <a:cs typeface="+mj-ea"/>
              </a:rPr>
              <a:t>31</a:t>
            </a:r>
            <a:r>
              <a:rPr lang="zh-CN" altLang="en-US" sz="2000" b="1" dirty="0">
                <a:latin typeface="+mj-ea"/>
                <a:cs typeface="+mj-ea"/>
              </a:rPr>
              <a:t>至</a:t>
            </a:r>
            <a:r>
              <a:rPr lang="en-US" altLang="zh-CN" sz="2000" b="1" dirty="0">
                <a:latin typeface="+mj-ea"/>
                <a:cs typeface="+mj-ea"/>
              </a:rPr>
              <a:t>10</a:t>
            </a:r>
            <a:r>
              <a:rPr lang="zh-CN" altLang="en-US" sz="2000" b="1" dirty="0">
                <a:latin typeface="+mj-ea"/>
                <a:cs typeface="+mj-ea"/>
              </a:rPr>
              <a:t>：</a:t>
            </a:r>
            <a:r>
              <a:rPr lang="en-US" altLang="zh-CN" sz="2000" b="1" dirty="0">
                <a:latin typeface="+mj-ea"/>
                <a:cs typeface="+mj-ea"/>
              </a:rPr>
              <a:t>00</a:t>
            </a:r>
            <a:r>
              <a:rPr lang="zh-CN" altLang="en-US" sz="2000" b="1" dirty="0">
                <a:latin typeface="+mj-ea"/>
                <a:cs typeface="+mj-ea"/>
              </a:rPr>
              <a:t>股价，使用</a:t>
            </a:r>
            <a:r>
              <a:rPr lang="en-US" altLang="zh-CN" sz="2000" b="1" dirty="0">
                <a:latin typeface="+mj-ea"/>
                <a:cs typeface="+mj-ea"/>
              </a:rPr>
              <a:t>GRU</a:t>
            </a:r>
            <a:r>
              <a:rPr lang="zh-CN" altLang="en-US" sz="2000" b="1" dirty="0">
                <a:latin typeface="+mj-ea"/>
                <a:cs typeface="+mj-ea"/>
              </a:rPr>
              <a:t>预测</a:t>
            </a:r>
            <a:r>
              <a:rPr lang="en-US" altLang="zh-CN" sz="2000" b="1" dirty="0">
                <a:latin typeface="+mj-ea"/>
                <a:cs typeface="+mj-ea"/>
              </a:rPr>
              <a:t>10</a:t>
            </a:r>
            <a:r>
              <a:rPr lang="zh-CN" altLang="en-US" sz="2000" b="1" dirty="0">
                <a:latin typeface="+mj-ea"/>
                <a:cs typeface="+mj-ea"/>
              </a:rPr>
              <a:t>：</a:t>
            </a:r>
            <a:r>
              <a:rPr lang="en-US" altLang="zh-CN" sz="2000" b="1" dirty="0">
                <a:latin typeface="+mj-ea"/>
                <a:cs typeface="+mj-ea"/>
              </a:rPr>
              <a:t>01</a:t>
            </a:r>
            <a:r>
              <a:rPr lang="zh-CN" altLang="en-US" sz="2000" b="1" dirty="0">
                <a:latin typeface="+mj-ea"/>
                <a:cs typeface="+mj-ea"/>
              </a:rPr>
              <a:t>的股价</a:t>
            </a:r>
          </a:p>
        </p:txBody>
      </p:sp>
      <p:pic>
        <p:nvPicPr>
          <p:cNvPr id="9" name="图片 8"/>
          <p:cNvPicPr preferRelativeResize="0"/>
          <p:nvPr/>
        </p:nvPicPr>
        <p:blipFill>
          <a:blip r:embed="rId2" cstate="print">
            <a:extLst>
              <a:ext uri="{28A0092B-C50C-407E-A947-70E740481C1C}">
                <a14:useLocalDpi xmlns:a14="http://schemas.microsoft.com/office/drawing/2010/main" val="0"/>
              </a:ext>
            </a:extLst>
          </a:blip>
          <a:stretch>
            <a:fillRect/>
          </a:stretch>
        </p:blipFill>
        <p:spPr>
          <a:xfrm>
            <a:off x="578874" y="974710"/>
            <a:ext cx="1800000" cy="1404000"/>
          </a:xfrm>
          <a:prstGeom prst="rect">
            <a:avLst/>
          </a:prstGeom>
        </p:spPr>
      </p:pic>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578912" y="2713110"/>
            <a:ext cx="1800000" cy="1404000"/>
          </a:xfrm>
          <a:prstGeom prst="rect">
            <a:avLst/>
          </a:prstGeom>
        </p:spPr>
      </p:pic>
      <p:pic>
        <p:nvPicPr>
          <p:cNvPr id="12" name="图片 11"/>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2632475" y="974710"/>
            <a:ext cx="1800000" cy="1404000"/>
          </a:xfrm>
          <a:prstGeom prst="rect">
            <a:avLst/>
          </a:prstGeom>
        </p:spPr>
      </p:pic>
      <p:pic>
        <p:nvPicPr>
          <p:cNvPr id="13" name="图片 12"/>
          <p:cNvPicPr/>
          <p:nvPr/>
        </p:nvPicPr>
        <p:blipFill>
          <a:blip r:embed="rId5" cstate="print">
            <a:extLst>
              <a:ext uri="{28A0092B-C50C-407E-A947-70E740481C1C}">
                <a14:useLocalDpi xmlns:a14="http://schemas.microsoft.com/office/drawing/2010/main" val="0"/>
              </a:ext>
            </a:extLst>
          </a:blip>
          <a:stretch>
            <a:fillRect/>
          </a:stretch>
        </p:blipFill>
        <p:spPr>
          <a:xfrm>
            <a:off x="2634799" y="2719807"/>
            <a:ext cx="1800000" cy="1404000"/>
          </a:xfrm>
          <a:prstGeom prst="rect">
            <a:avLst/>
          </a:prstGeom>
        </p:spPr>
      </p:pic>
      <p:pic>
        <p:nvPicPr>
          <p:cNvPr id="16" name="图片 15"/>
          <p:cNvPicPr/>
          <p:nvPr/>
        </p:nvPicPr>
        <p:blipFill>
          <a:blip r:embed="rId6" cstate="print">
            <a:extLst>
              <a:ext uri="{28A0092B-C50C-407E-A947-70E740481C1C}">
                <a14:useLocalDpi xmlns:a14="http://schemas.microsoft.com/office/drawing/2010/main" val="0"/>
              </a:ext>
            </a:extLst>
          </a:blip>
          <a:stretch>
            <a:fillRect/>
          </a:stretch>
        </p:blipFill>
        <p:spPr>
          <a:xfrm>
            <a:off x="4691420" y="974710"/>
            <a:ext cx="1800000" cy="1404000"/>
          </a:xfrm>
          <a:prstGeom prst="rect">
            <a:avLst/>
          </a:prstGeom>
        </p:spPr>
      </p:pic>
      <p:pic>
        <p:nvPicPr>
          <p:cNvPr id="18" name="图片 17"/>
          <p:cNvPicPr/>
          <p:nvPr/>
        </p:nvPicPr>
        <p:blipFill>
          <a:blip r:embed="rId7" cstate="print">
            <a:extLst>
              <a:ext uri="{28A0092B-C50C-407E-A947-70E740481C1C}">
                <a14:useLocalDpi xmlns:a14="http://schemas.microsoft.com/office/drawing/2010/main" val="0"/>
              </a:ext>
            </a:extLst>
          </a:blip>
          <a:stretch>
            <a:fillRect/>
          </a:stretch>
        </p:blipFill>
        <p:spPr>
          <a:xfrm>
            <a:off x="4694619" y="2716284"/>
            <a:ext cx="1800000" cy="1404000"/>
          </a:xfrm>
          <a:prstGeom prst="rect">
            <a:avLst/>
          </a:prstGeom>
        </p:spPr>
      </p:pic>
      <p:pic>
        <p:nvPicPr>
          <p:cNvPr id="19" name="图片 18"/>
          <p:cNvPicPr/>
          <p:nvPr/>
        </p:nvPicPr>
        <p:blipFill>
          <a:blip r:embed="rId8" cstate="print">
            <a:extLst>
              <a:ext uri="{28A0092B-C50C-407E-A947-70E740481C1C}">
                <a14:useLocalDpi xmlns:a14="http://schemas.microsoft.com/office/drawing/2010/main" val="0"/>
              </a:ext>
            </a:extLst>
          </a:blip>
          <a:stretch>
            <a:fillRect/>
          </a:stretch>
        </p:blipFill>
        <p:spPr>
          <a:xfrm>
            <a:off x="6751158" y="974710"/>
            <a:ext cx="1800000" cy="1404000"/>
          </a:xfrm>
          <a:prstGeom prst="rect">
            <a:avLst/>
          </a:prstGeom>
        </p:spPr>
      </p:pic>
      <p:pic>
        <p:nvPicPr>
          <p:cNvPr id="22" name="图片 21"/>
          <p:cNvPicPr/>
          <p:nvPr/>
        </p:nvPicPr>
        <p:blipFill>
          <a:blip r:embed="rId9" cstate="print">
            <a:extLst>
              <a:ext uri="{28A0092B-C50C-407E-A947-70E740481C1C}">
                <a14:useLocalDpi xmlns:a14="http://schemas.microsoft.com/office/drawing/2010/main" val="0"/>
              </a:ext>
            </a:extLst>
          </a:blip>
          <a:stretch>
            <a:fillRect/>
          </a:stretch>
        </p:blipFill>
        <p:spPr>
          <a:xfrm>
            <a:off x="6746548" y="2715505"/>
            <a:ext cx="1800000" cy="1404000"/>
          </a:xfrm>
          <a:prstGeom prst="rect">
            <a:avLst/>
          </a:prstGeom>
        </p:spPr>
      </p:pic>
      <p:sp>
        <p:nvSpPr>
          <p:cNvPr id="4" name="文本框 3">
            <a:extLst>
              <a:ext uri="{FF2B5EF4-FFF2-40B4-BE49-F238E27FC236}">
                <a16:creationId xmlns:a16="http://schemas.microsoft.com/office/drawing/2014/main" id="{496FC95A-3F7C-0F7F-0AFC-9F740523F890}"/>
              </a:ext>
            </a:extLst>
          </p:cNvPr>
          <p:cNvSpPr txBox="1"/>
          <p:nvPr/>
        </p:nvSpPr>
        <p:spPr>
          <a:xfrm>
            <a:off x="620457" y="4239259"/>
            <a:ext cx="1828800" cy="24622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茅台，验证集均方误差</a:t>
            </a:r>
            <a:r>
              <a:rPr lang="en-US" altLang="zh-CN" sz="800" dirty="0">
                <a:ea typeface="黑体" pitchFamily="49" charset="-122"/>
                <a:cs typeface="Arial" panose="020B0604020202020204" pitchFamily="34" charset="0"/>
              </a:rPr>
              <a:t>10.19 </a:t>
            </a:r>
            <a:r>
              <a:rPr lang="zh-CN" altLang="en-US" sz="800" dirty="0">
                <a:ea typeface="黑体" pitchFamily="49" charset="-122"/>
                <a:cs typeface="Arial" panose="020B0604020202020204" pitchFamily="34" charset="0"/>
              </a:rPr>
              <a:t>，样本外均方误差为</a:t>
            </a:r>
            <a:r>
              <a:rPr lang="en-US" altLang="zh-CN" sz="800" dirty="0">
                <a:ea typeface="黑体" pitchFamily="49" charset="-122"/>
                <a:cs typeface="Arial" panose="020B0604020202020204" pitchFamily="34" charset="0"/>
              </a:rPr>
              <a:t>25.64</a:t>
            </a:r>
            <a:endParaRPr lang="zh-CN" altLang="en-US" sz="800" dirty="0">
              <a:ea typeface="黑体" pitchFamily="49" charset="-122"/>
              <a:cs typeface="Arial" panose="020B0604020202020204" pitchFamily="34" charset="0"/>
            </a:endParaRPr>
          </a:p>
        </p:txBody>
      </p:sp>
      <p:sp>
        <p:nvSpPr>
          <p:cNvPr id="6" name="文本框 5">
            <a:extLst>
              <a:ext uri="{FF2B5EF4-FFF2-40B4-BE49-F238E27FC236}">
                <a16:creationId xmlns:a16="http://schemas.microsoft.com/office/drawing/2014/main" id="{6206DF1C-E22D-62D9-214D-06C67CF9A947}"/>
              </a:ext>
            </a:extLst>
          </p:cNvPr>
          <p:cNvSpPr txBox="1"/>
          <p:nvPr/>
        </p:nvSpPr>
        <p:spPr>
          <a:xfrm>
            <a:off x="2672278" y="4241513"/>
            <a:ext cx="1860393" cy="246221"/>
          </a:xfrm>
          <a:prstGeom prst="rect">
            <a:avLst/>
          </a:prstGeom>
          <a:noFill/>
        </p:spPr>
        <p:txBody>
          <a:bodyPr wrap="square" lIns="0" tIns="0" rIns="0" bIns="0" rtlCol="0">
            <a:spAutoFit/>
          </a:bodyPr>
          <a:lstStyle/>
          <a:p>
            <a:r>
              <a:rPr lang="zh-CN" altLang="en-US" sz="800" dirty="0"/>
              <a:t>平安银行，验证集均方误差</a:t>
            </a:r>
            <a:r>
              <a:rPr lang="en-US" altLang="zh-CN" sz="800" dirty="0"/>
              <a:t>0.12</a:t>
            </a:r>
            <a:r>
              <a:rPr lang="zh-CN" altLang="en-US" sz="800" dirty="0"/>
              <a:t>，样本外均方误差</a:t>
            </a:r>
            <a:r>
              <a:rPr lang="en-US" altLang="zh-CN" sz="800" dirty="0"/>
              <a:t>0.23</a:t>
            </a:r>
            <a:endParaRPr lang="zh-CN" altLang="en-US" sz="800" dirty="0">
              <a:ea typeface="黑体" pitchFamily="49" charset="-122"/>
              <a:cs typeface="Arial" panose="020B0604020202020204" pitchFamily="34" charset="0"/>
            </a:endParaRPr>
          </a:p>
        </p:txBody>
      </p:sp>
      <p:sp>
        <p:nvSpPr>
          <p:cNvPr id="7" name="文本框 6">
            <a:extLst>
              <a:ext uri="{FF2B5EF4-FFF2-40B4-BE49-F238E27FC236}">
                <a16:creationId xmlns:a16="http://schemas.microsoft.com/office/drawing/2014/main" id="{BDC249EB-3FB2-94B8-CD43-6B70F9A07417}"/>
              </a:ext>
            </a:extLst>
          </p:cNvPr>
          <p:cNvSpPr txBox="1"/>
          <p:nvPr/>
        </p:nvSpPr>
        <p:spPr>
          <a:xfrm>
            <a:off x="4733362" y="4239875"/>
            <a:ext cx="1943100" cy="246221"/>
          </a:xfrm>
          <a:prstGeom prst="rect">
            <a:avLst/>
          </a:prstGeom>
          <a:noFill/>
        </p:spPr>
        <p:txBody>
          <a:bodyPr wrap="square" lIns="0" tIns="0" rIns="0" bIns="0" rtlCol="0">
            <a:spAutoFit/>
          </a:bodyPr>
          <a:lstStyle/>
          <a:p>
            <a:r>
              <a:rPr lang="zh-CN" altLang="en-US" sz="800" dirty="0"/>
              <a:t>上海机场，验证集均方误差</a:t>
            </a:r>
            <a:r>
              <a:rPr lang="en-US" altLang="zh-CN" sz="800" dirty="0"/>
              <a:t>0.86</a:t>
            </a:r>
            <a:r>
              <a:rPr lang="zh-CN" altLang="en-US" sz="800" dirty="0"/>
              <a:t>，样本外均方误差</a:t>
            </a:r>
            <a:r>
              <a:rPr lang="en-US" altLang="zh-CN" sz="800" dirty="0"/>
              <a:t>0.90</a:t>
            </a:r>
            <a:endParaRPr lang="zh-CN" altLang="en-US" sz="800" dirty="0">
              <a:ea typeface="黑体" pitchFamily="49" charset="-122"/>
              <a:cs typeface="Arial" panose="020B0604020202020204" pitchFamily="34" charset="0"/>
            </a:endParaRPr>
          </a:p>
        </p:txBody>
      </p:sp>
      <p:sp>
        <p:nvSpPr>
          <p:cNvPr id="8" name="文本框 7">
            <a:extLst>
              <a:ext uri="{FF2B5EF4-FFF2-40B4-BE49-F238E27FC236}">
                <a16:creationId xmlns:a16="http://schemas.microsoft.com/office/drawing/2014/main" id="{CB7F03AC-E77F-AEEC-BF98-1FA0A48B5780}"/>
              </a:ext>
            </a:extLst>
          </p:cNvPr>
          <p:cNvSpPr txBox="1"/>
          <p:nvPr/>
        </p:nvSpPr>
        <p:spPr>
          <a:xfrm>
            <a:off x="6786510" y="4240490"/>
            <a:ext cx="1838837" cy="246221"/>
          </a:xfrm>
          <a:prstGeom prst="rect">
            <a:avLst/>
          </a:prstGeom>
          <a:noFill/>
        </p:spPr>
        <p:txBody>
          <a:bodyPr wrap="square" lIns="0" tIns="0" rIns="0" bIns="0" rtlCol="0">
            <a:spAutoFit/>
          </a:bodyPr>
          <a:lstStyle/>
          <a:p>
            <a:r>
              <a:rPr lang="zh-CN" altLang="en-US" sz="800" dirty="0"/>
              <a:t>同仁堂，验证集均方误差</a:t>
            </a:r>
            <a:r>
              <a:rPr lang="en-US" altLang="zh-CN" sz="800" dirty="0"/>
              <a:t>0.824</a:t>
            </a:r>
            <a:r>
              <a:rPr lang="zh-CN" altLang="en-US" sz="800" dirty="0"/>
              <a:t>，样本外均方误差</a:t>
            </a:r>
            <a:r>
              <a:rPr lang="en-US" altLang="zh-CN" sz="800" dirty="0"/>
              <a:t>1.045</a:t>
            </a:r>
            <a:endParaRPr lang="zh-CN" altLang="en-US" sz="800" dirty="0">
              <a:ea typeface="黑体" pitchFamily="49" charset="-122"/>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44129" y="2667001"/>
            <a:ext cx="8704006" cy="19713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矩形 8"/>
          <p:cNvSpPr/>
          <p:nvPr/>
        </p:nvSpPr>
        <p:spPr>
          <a:xfrm>
            <a:off x="331838" y="597311"/>
            <a:ext cx="8694175" cy="20647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BCA4F33B-2A5C-4874-B5D7-74DA77ECCD3C}" type="slidenum">
              <a:rPr lang="en-US" smtClean="0"/>
              <a:t>13</a:t>
            </a:fld>
            <a:endParaRPr lang="en-US"/>
          </a:p>
        </p:txBody>
      </p:sp>
      <p:sp>
        <p:nvSpPr>
          <p:cNvPr id="5" name="标题 4"/>
          <p:cNvSpPr>
            <a:spLocks noGrp="1"/>
          </p:cNvSpPr>
          <p:nvPr>
            <p:ph type="title"/>
          </p:nvPr>
        </p:nvSpPr>
        <p:spPr>
          <a:xfrm>
            <a:off x="288900" y="243000"/>
            <a:ext cx="4283100" cy="317439"/>
          </a:xfrm>
        </p:spPr>
        <p:txBody>
          <a:bodyPr/>
          <a:lstStyle/>
          <a:p>
            <a:r>
              <a:rPr lang="zh-CN" altLang="en-US" sz="2000" b="1" dirty="0">
                <a:latin typeface="+mj-ea"/>
                <a:cs typeface="+mj-ea"/>
              </a:rPr>
              <a:t>使用</a:t>
            </a:r>
            <a:r>
              <a:rPr lang="en-US" altLang="zh-CN" sz="2000" b="1" dirty="0">
                <a:latin typeface="+mj-ea"/>
                <a:cs typeface="+mj-ea"/>
              </a:rPr>
              <a:t>Transformer</a:t>
            </a:r>
            <a:r>
              <a:rPr lang="zh-CN" altLang="en-US" sz="2000" b="1" dirty="0">
                <a:latin typeface="+mj-ea"/>
                <a:cs typeface="+mj-ea"/>
              </a:rPr>
              <a:t>预测交易时点</a:t>
            </a:r>
          </a:p>
        </p:txBody>
      </p:sp>
      <p:pic>
        <p:nvPicPr>
          <p:cNvPr id="7" name="图片 6"/>
          <p:cNvPicPr/>
          <p:nvPr/>
        </p:nvPicPr>
        <p:blipFill>
          <a:blip r:embed="rId2" cstate="print">
            <a:extLst>
              <a:ext uri="{28A0092B-C50C-407E-A947-70E740481C1C}">
                <a14:useLocalDpi xmlns:a14="http://schemas.microsoft.com/office/drawing/2010/main" val="0"/>
              </a:ext>
            </a:extLst>
          </a:blip>
          <a:stretch>
            <a:fillRect/>
          </a:stretch>
        </p:blipFill>
        <p:spPr>
          <a:xfrm>
            <a:off x="467893" y="1201994"/>
            <a:ext cx="1440000" cy="1440000"/>
          </a:xfrm>
          <a:prstGeom prst="rect">
            <a:avLst/>
          </a:prstGeom>
        </p:spPr>
      </p:pic>
      <p:pic>
        <p:nvPicPr>
          <p:cNvPr id="8" name="图片 7"/>
          <p:cNvPicPr/>
          <p:nvPr/>
        </p:nvPicPr>
        <p:blipFill>
          <a:blip r:embed="rId3" cstate="print">
            <a:extLst>
              <a:ext uri="{28A0092B-C50C-407E-A947-70E740481C1C}">
                <a14:useLocalDpi xmlns:a14="http://schemas.microsoft.com/office/drawing/2010/main" val="0"/>
              </a:ext>
            </a:extLst>
          </a:blip>
          <a:stretch>
            <a:fillRect/>
          </a:stretch>
        </p:blipFill>
        <p:spPr>
          <a:xfrm>
            <a:off x="2158098" y="1201993"/>
            <a:ext cx="1440000" cy="1430593"/>
          </a:xfrm>
          <a:prstGeom prst="rect">
            <a:avLst/>
          </a:prstGeom>
        </p:spPr>
      </p:pic>
      <p:pic>
        <p:nvPicPr>
          <p:cNvPr id="4106" name="图片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3588" y="1200563"/>
            <a:ext cx="1440000" cy="1424650"/>
          </a:xfrm>
          <a:prstGeom prst="rect">
            <a:avLst/>
          </a:prstGeom>
          <a:noFill/>
          <a:extLst>
            <a:ext uri="{909E8E84-426E-40DD-AFC4-6F175D3DCCD1}">
              <a14:hiddenFill xmlns:a14="http://schemas.microsoft.com/office/drawing/2010/main">
                <a:solidFill>
                  <a:srgbClr val="FFFFFF"/>
                </a:solidFill>
              </a14:hiddenFill>
            </a:ext>
          </a:extLst>
        </p:spPr>
      </p:pic>
      <p:pic>
        <p:nvPicPr>
          <p:cNvPr id="4105" name="图片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126" y="1193493"/>
            <a:ext cx="1440000" cy="14317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图片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9277" y="1194619"/>
            <a:ext cx="1440000" cy="143796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4"/>
          <p:cNvSpPr>
            <a:spLocks noChangeArrowheads="1"/>
          </p:cNvSpPr>
          <p:nvPr/>
        </p:nvSpPr>
        <p:spPr bwMode="auto">
          <a:xfrm>
            <a:off x="4210665" y="3772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1" name="图片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444" y="2915879"/>
            <a:ext cx="1430595" cy="1184172"/>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5984" y="2907636"/>
            <a:ext cx="1483236" cy="1207164"/>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5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99309" y="2906661"/>
            <a:ext cx="1498601" cy="1208139"/>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5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8577" y="2926940"/>
            <a:ext cx="1593627" cy="1158363"/>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6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77061" y="2913320"/>
            <a:ext cx="1568508" cy="112036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158539" y="619432"/>
            <a:ext cx="4830097"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itchFamily="49" charset="-122"/>
                <a:cs typeface="Arial" panose="020B0604020202020204" pitchFamily="34" charset="0"/>
              </a:rPr>
              <a:t>样本外预测茅台的前五天</a:t>
            </a:r>
            <a:r>
              <a:rPr lang="en-US" altLang="zh-CN" dirty="0">
                <a:latin typeface="Arial" panose="020B0604020202020204" pitchFamily="34" charset="0"/>
                <a:ea typeface="黑体" pitchFamily="49" charset="-122"/>
                <a:cs typeface="Arial" panose="020B0604020202020204" pitchFamily="34" charset="0"/>
              </a:rPr>
              <a:t>10</a:t>
            </a:r>
            <a:r>
              <a:rPr lang="zh-CN" altLang="en-US" dirty="0">
                <a:latin typeface="Arial" panose="020B0604020202020204" pitchFamily="34" charset="0"/>
                <a:ea typeface="黑体" pitchFamily="49" charset="-122"/>
                <a:cs typeface="Arial" panose="020B0604020202020204" pitchFamily="34" charset="0"/>
              </a:rPr>
              <a:t>：</a:t>
            </a:r>
            <a:r>
              <a:rPr lang="en-US" altLang="zh-CN" dirty="0">
                <a:latin typeface="Arial" panose="020B0604020202020204" pitchFamily="34" charset="0"/>
                <a:ea typeface="黑体" pitchFamily="49" charset="-122"/>
                <a:cs typeface="Arial" panose="020B0604020202020204" pitchFamily="34" charset="0"/>
              </a:rPr>
              <a:t>01-10</a:t>
            </a:r>
            <a:r>
              <a:rPr lang="zh-CN" altLang="en-US" dirty="0">
                <a:latin typeface="Arial" panose="020B0604020202020204" pitchFamily="34" charset="0"/>
                <a:ea typeface="黑体" pitchFamily="49" charset="-122"/>
                <a:cs typeface="Arial" panose="020B0604020202020204" pitchFamily="34" charset="0"/>
              </a:rPr>
              <a:t>：</a:t>
            </a:r>
            <a:r>
              <a:rPr lang="en-US" altLang="zh-CN" dirty="0">
                <a:latin typeface="Arial" panose="020B0604020202020204" pitchFamily="34" charset="0"/>
                <a:ea typeface="黑体" pitchFamily="49" charset="-122"/>
                <a:cs typeface="Arial" panose="020B0604020202020204" pitchFamily="34" charset="0"/>
              </a:rPr>
              <a:t>30</a:t>
            </a:r>
            <a:r>
              <a:rPr lang="zh-CN" altLang="en-US" dirty="0">
                <a:latin typeface="Arial" panose="020B0604020202020204" pitchFamily="34" charset="0"/>
                <a:ea typeface="黑体" pitchFamily="49" charset="-122"/>
                <a:cs typeface="Arial" panose="020B0604020202020204" pitchFamily="34" charset="0"/>
              </a:rPr>
              <a:t>的走势</a:t>
            </a:r>
          </a:p>
        </p:txBody>
      </p:sp>
      <p:sp>
        <p:nvSpPr>
          <p:cNvPr id="6" name="文本框 5"/>
          <p:cNvSpPr txBox="1"/>
          <p:nvPr/>
        </p:nvSpPr>
        <p:spPr>
          <a:xfrm>
            <a:off x="1010265" y="1047136"/>
            <a:ext cx="339214" cy="12311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第一天</a:t>
            </a:r>
          </a:p>
        </p:txBody>
      </p:sp>
      <p:sp>
        <p:nvSpPr>
          <p:cNvPr id="20" name="文本框 19"/>
          <p:cNvSpPr txBox="1"/>
          <p:nvPr/>
        </p:nvSpPr>
        <p:spPr>
          <a:xfrm>
            <a:off x="2718620" y="1044678"/>
            <a:ext cx="339214" cy="12311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第二天</a:t>
            </a:r>
          </a:p>
        </p:txBody>
      </p:sp>
      <p:sp>
        <p:nvSpPr>
          <p:cNvPr id="21" name="文本框 20"/>
          <p:cNvSpPr txBox="1"/>
          <p:nvPr/>
        </p:nvSpPr>
        <p:spPr>
          <a:xfrm>
            <a:off x="4403981" y="1044678"/>
            <a:ext cx="339214" cy="12311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第三天</a:t>
            </a:r>
          </a:p>
        </p:txBody>
      </p:sp>
      <p:sp>
        <p:nvSpPr>
          <p:cNvPr id="22" name="文本框 21"/>
          <p:cNvSpPr txBox="1"/>
          <p:nvPr/>
        </p:nvSpPr>
        <p:spPr>
          <a:xfrm>
            <a:off x="6272981" y="1044678"/>
            <a:ext cx="339214" cy="12311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第四天</a:t>
            </a:r>
          </a:p>
        </p:txBody>
      </p:sp>
      <p:sp>
        <p:nvSpPr>
          <p:cNvPr id="23" name="文本框 22"/>
          <p:cNvSpPr txBox="1"/>
          <p:nvPr/>
        </p:nvSpPr>
        <p:spPr>
          <a:xfrm>
            <a:off x="8003459" y="1042220"/>
            <a:ext cx="339214" cy="12311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第五天</a:t>
            </a:r>
          </a:p>
        </p:txBody>
      </p:sp>
      <p:sp>
        <p:nvSpPr>
          <p:cNvPr id="24" name="文本框 23"/>
          <p:cNvSpPr txBox="1"/>
          <p:nvPr/>
        </p:nvSpPr>
        <p:spPr>
          <a:xfrm>
            <a:off x="993058" y="4127091"/>
            <a:ext cx="339214" cy="12311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第一天</a:t>
            </a:r>
          </a:p>
        </p:txBody>
      </p:sp>
      <p:sp>
        <p:nvSpPr>
          <p:cNvPr id="25" name="文本框 24"/>
          <p:cNvSpPr txBox="1"/>
          <p:nvPr/>
        </p:nvSpPr>
        <p:spPr>
          <a:xfrm>
            <a:off x="2701413" y="4124633"/>
            <a:ext cx="339214" cy="12311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第二天</a:t>
            </a:r>
          </a:p>
        </p:txBody>
      </p:sp>
      <p:sp>
        <p:nvSpPr>
          <p:cNvPr id="26" name="文本框 25"/>
          <p:cNvSpPr txBox="1"/>
          <p:nvPr/>
        </p:nvSpPr>
        <p:spPr>
          <a:xfrm>
            <a:off x="4386774" y="4124633"/>
            <a:ext cx="339214" cy="12311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第三天</a:t>
            </a:r>
          </a:p>
        </p:txBody>
      </p:sp>
      <p:sp>
        <p:nvSpPr>
          <p:cNvPr id="27" name="文本框 26"/>
          <p:cNvSpPr txBox="1"/>
          <p:nvPr/>
        </p:nvSpPr>
        <p:spPr>
          <a:xfrm>
            <a:off x="6255774" y="4124633"/>
            <a:ext cx="339214" cy="12311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第四天</a:t>
            </a:r>
          </a:p>
        </p:txBody>
      </p:sp>
      <p:sp>
        <p:nvSpPr>
          <p:cNvPr id="28" name="文本框 27"/>
          <p:cNvSpPr txBox="1"/>
          <p:nvPr/>
        </p:nvSpPr>
        <p:spPr>
          <a:xfrm>
            <a:off x="7986252" y="4122175"/>
            <a:ext cx="339214" cy="123111"/>
          </a:xfrm>
          <a:prstGeom prst="rect">
            <a:avLst/>
          </a:prstGeom>
          <a:noFill/>
        </p:spPr>
        <p:txBody>
          <a:bodyPr wrap="square" lIns="0" tIns="0" rIns="0" bIns="0" rtlCol="0">
            <a:spAutoFit/>
          </a:bodyPr>
          <a:lstStyle/>
          <a:p>
            <a:r>
              <a:rPr lang="zh-CN" altLang="en-US" sz="800" dirty="0">
                <a:ea typeface="黑体" pitchFamily="49" charset="-122"/>
                <a:cs typeface="Arial" panose="020B0604020202020204" pitchFamily="34" charset="0"/>
              </a:rPr>
              <a:t>第五天</a:t>
            </a:r>
          </a:p>
        </p:txBody>
      </p:sp>
      <p:sp>
        <p:nvSpPr>
          <p:cNvPr id="29" name="文本框 28"/>
          <p:cNvSpPr txBox="1"/>
          <p:nvPr/>
        </p:nvSpPr>
        <p:spPr>
          <a:xfrm>
            <a:off x="1935034" y="4333569"/>
            <a:ext cx="5277107" cy="276999"/>
          </a:xfrm>
          <a:prstGeom prst="rect">
            <a:avLst/>
          </a:prstGeom>
          <a:noFill/>
        </p:spPr>
        <p:txBody>
          <a:bodyPr wrap="square" lIns="0" tIns="0" rIns="0" bIns="0" rtlCol="0">
            <a:spAutoFit/>
          </a:bodyPr>
          <a:lstStyle/>
          <a:p>
            <a:r>
              <a:rPr lang="zh-CN" altLang="en-US" dirty="0">
                <a:latin typeface="Arial" panose="020B0604020202020204" pitchFamily="34" charset="0"/>
                <a:ea typeface="黑体" pitchFamily="49" charset="-122"/>
                <a:cs typeface="Arial" panose="020B0604020202020204" pitchFamily="34" charset="0"/>
              </a:rPr>
              <a:t>样本外预测平安银行的前五天</a:t>
            </a:r>
            <a:r>
              <a:rPr lang="en-US" altLang="zh-CN" dirty="0">
                <a:latin typeface="Arial" panose="020B0604020202020204" pitchFamily="34" charset="0"/>
                <a:ea typeface="黑体" pitchFamily="49" charset="-122"/>
                <a:cs typeface="Arial" panose="020B0604020202020204" pitchFamily="34" charset="0"/>
              </a:rPr>
              <a:t>10</a:t>
            </a:r>
            <a:r>
              <a:rPr lang="zh-CN" altLang="en-US" dirty="0">
                <a:latin typeface="Arial" panose="020B0604020202020204" pitchFamily="34" charset="0"/>
                <a:ea typeface="黑体" pitchFamily="49" charset="-122"/>
                <a:cs typeface="Arial" panose="020B0604020202020204" pitchFamily="34" charset="0"/>
              </a:rPr>
              <a:t>：</a:t>
            </a:r>
            <a:r>
              <a:rPr lang="en-US" altLang="zh-CN" dirty="0">
                <a:latin typeface="Arial" panose="020B0604020202020204" pitchFamily="34" charset="0"/>
                <a:ea typeface="黑体" pitchFamily="49" charset="-122"/>
                <a:cs typeface="Arial" panose="020B0604020202020204" pitchFamily="34" charset="0"/>
              </a:rPr>
              <a:t>01-10</a:t>
            </a:r>
            <a:r>
              <a:rPr lang="zh-CN" altLang="en-US" dirty="0">
                <a:latin typeface="Arial" panose="020B0604020202020204" pitchFamily="34" charset="0"/>
                <a:ea typeface="黑体" pitchFamily="49" charset="-122"/>
                <a:cs typeface="Arial" panose="020B0604020202020204" pitchFamily="34" charset="0"/>
              </a:rPr>
              <a:t>：</a:t>
            </a:r>
            <a:r>
              <a:rPr lang="en-US" altLang="zh-CN" dirty="0">
                <a:latin typeface="Arial" panose="020B0604020202020204" pitchFamily="34" charset="0"/>
                <a:ea typeface="黑体" pitchFamily="49" charset="-122"/>
                <a:cs typeface="Arial" panose="020B0604020202020204" pitchFamily="34" charset="0"/>
              </a:rPr>
              <a:t>30</a:t>
            </a:r>
            <a:r>
              <a:rPr lang="zh-CN" altLang="en-US" dirty="0">
                <a:latin typeface="Arial" panose="020B0604020202020204" pitchFamily="34" charset="0"/>
                <a:ea typeface="黑体" pitchFamily="49" charset="-122"/>
                <a:cs typeface="Arial" panose="020B0604020202020204" pitchFamily="34" charset="0"/>
              </a:rPr>
              <a:t>的走势</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9"/>
          </p:nvPr>
        </p:nvSpPr>
        <p:spPr/>
        <p:txBody>
          <a:bodyPr/>
          <a:lstStyle/>
          <a:p>
            <a:r>
              <a:rPr lang="en-US" dirty="0" err="1"/>
              <a:t>仅供内部参考</a:t>
            </a:r>
            <a:endParaRPr lang="en-US" dirty="0"/>
          </a:p>
        </p:txBody>
      </p:sp>
      <p:sp>
        <p:nvSpPr>
          <p:cNvPr id="6" name="标题 5"/>
          <p:cNvSpPr>
            <a:spLocks noGrp="1"/>
          </p:cNvSpPr>
          <p:nvPr>
            <p:ph type="title"/>
          </p:nvPr>
        </p:nvSpPr>
        <p:spPr>
          <a:xfrm>
            <a:off x="288901" y="243000"/>
            <a:ext cx="2179530" cy="392125"/>
          </a:xfrm>
        </p:spPr>
        <p:txBody>
          <a:bodyPr/>
          <a:lstStyle/>
          <a:p>
            <a:r>
              <a:rPr lang="zh-CN" altLang="en-US" sz="2000" b="1" dirty="0"/>
              <a:t>任务总结与思考</a:t>
            </a:r>
          </a:p>
        </p:txBody>
      </p:sp>
      <p:sp>
        <p:nvSpPr>
          <p:cNvPr id="9" name="矩形 8"/>
          <p:cNvSpPr/>
          <p:nvPr/>
        </p:nvSpPr>
        <p:spPr>
          <a:xfrm>
            <a:off x="462200" y="873772"/>
            <a:ext cx="8222776" cy="25654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1200" dirty="0"/>
              <a:t>该任务预测了个股指数的涨跌，研究了个股指数的走势。从结果上看，由于日频的颗粒度太大无法对走势进行较为准确地预测，对所做工作进行总结并对今后改进的方向列举如下：</a:t>
            </a:r>
            <a:endParaRPr lang="en-US" altLang="zh-CN" sz="1200" dirty="0"/>
          </a:p>
          <a:p>
            <a:r>
              <a:rPr lang="zh-CN" altLang="en-US" sz="1200" dirty="0"/>
              <a:t>（</a:t>
            </a:r>
            <a:r>
              <a:rPr lang="en-US" altLang="zh-CN" sz="1200" dirty="0"/>
              <a:t>1</a:t>
            </a:r>
            <a:r>
              <a:rPr lang="zh-CN" altLang="en-US" sz="1200" dirty="0"/>
              <a:t>）使用大量的技术指标能够一定程度地提升对个股指数涨跌的胜率。改进方向：由于股市具有一定的周期性，对于大盘的涨跌，过去十年，如果用今天的涨跌结果当作下周该天和往后</a:t>
            </a:r>
            <a:r>
              <a:rPr lang="en-US" altLang="zh-CN" sz="1200" dirty="0"/>
              <a:t>4</a:t>
            </a:r>
            <a:r>
              <a:rPr lang="zh-CN" altLang="en-US" sz="1200" dirty="0"/>
              <a:t>周该天作为</a:t>
            </a:r>
            <a:r>
              <a:rPr lang="en-US" altLang="zh-CN" sz="1200" dirty="0"/>
              <a:t>5</a:t>
            </a:r>
            <a:r>
              <a:rPr lang="zh-CN" altLang="en-US" sz="1200" dirty="0"/>
              <a:t>日后和</a:t>
            </a:r>
            <a:r>
              <a:rPr lang="en-US" altLang="zh-CN" sz="1200" dirty="0"/>
              <a:t>22</a:t>
            </a:r>
            <a:r>
              <a:rPr lang="zh-CN" altLang="en-US" sz="1200" dirty="0"/>
              <a:t>日后的预测值，那么周一的准确率是</a:t>
            </a:r>
            <a:r>
              <a:rPr lang="en-US" altLang="zh-CN" sz="1200" dirty="0"/>
              <a:t>54.61%</a:t>
            </a:r>
            <a:r>
              <a:rPr lang="zh-CN" altLang="en-US" sz="1200" dirty="0"/>
              <a:t>、</a:t>
            </a:r>
            <a:r>
              <a:rPr lang="en-US" altLang="zh-CN" sz="1200" dirty="0"/>
              <a:t>51.10%</a:t>
            </a:r>
            <a:r>
              <a:rPr lang="zh-CN" altLang="en-US" sz="1200" dirty="0"/>
              <a:t>；周二的准确率是</a:t>
            </a:r>
            <a:r>
              <a:rPr lang="en-US" altLang="zh-CN" sz="1200" dirty="0"/>
              <a:t>45.77%</a:t>
            </a:r>
            <a:r>
              <a:rPr lang="zh-CN" altLang="en-US" sz="1200" dirty="0"/>
              <a:t>、</a:t>
            </a:r>
            <a:r>
              <a:rPr lang="en-US" altLang="zh-CN" sz="1200" dirty="0"/>
              <a:t>52.96%</a:t>
            </a:r>
            <a:r>
              <a:rPr lang="zh-CN" altLang="en-US" sz="1200" dirty="0"/>
              <a:t>；周三是</a:t>
            </a:r>
            <a:r>
              <a:rPr lang="en-US" altLang="zh-CN" sz="1200" dirty="0"/>
              <a:t>52.56%</a:t>
            </a:r>
            <a:r>
              <a:rPr lang="zh-CN" altLang="en-US" sz="1200" dirty="0"/>
              <a:t>、</a:t>
            </a:r>
            <a:r>
              <a:rPr lang="en-US" altLang="zh-CN" sz="1200" dirty="0"/>
              <a:t>53.63%</a:t>
            </a:r>
            <a:r>
              <a:rPr lang="zh-CN" altLang="en-US" sz="1200" dirty="0"/>
              <a:t>；周四是</a:t>
            </a:r>
            <a:r>
              <a:rPr lang="en-US" altLang="zh-CN" sz="1200" dirty="0"/>
              <a:t>49.65%</a:t>
            </a:r>
            <a:r>
              <a:rPr lang="zh-CN" altLang="en-US" sz="1200" dirty="0"/>
              <a:t>、</a:t>
            </a:r>
            <a:r>
              <a:rPr lang="en-US" altLang="zh-CN" sz="1200" dirty="0"/>
              <a:t>51.65%</a:t>
            </a:r>
            <a:r>
              <a:rPr lang="zh-CN" altLang="en-US" sz="1200" dirty="0"/>
              <a:t>；周五是</a:t>
            </a:r>
            <a:r>
              <a:rPr lang="en-US" altLang="zh-CN" sz="1200" dirty="0"/>
              <a:t>52.74%</a:t>
            </a:r>
            <a:r>
              <a:rPr lang="zh-CN" altLang="en-US" sz="1200" dirty="0"/>
              <a:t>、</a:t>
            </a:r>
            <a:r>
              <a:rPr lang="en-US" altLang="zh-CN" sz="1200" dirty="0"/>
              <a:t>50%</a:t>
            </a:r>
            <a:r>
              <a:rPr lang="zh-CN" altLang="en-US" sz="1200" dirty="0"/>
              <a:t>。</a:t>
            </a:r>
            <a:endParaRPr lang="en-US" altLang="zh-CN" sz="1200" dirty="0"/>
          </a:p>
          <a:p>
            <a:endParaRPr lang="en-US" altLang="zh-CN" sz="1200" dirty="0"/>
          </a:p>
          <a:p>
            <a:r>
              <a:rPr lang="zh-CN" altLang="en-US" sz="1200" dirty="0"/>
              <a:t>（</a:t>
            </a:r>
            <a:r>
              <a:rPr lang="en-US" altLang="zh-CN" sz="1200" dirty="0"/>
              <a:t>2</a:t>
            </a:r>
            <a:r>
              <a:rPr lang="zh-CN" altLang="en-US" sz="1200" dirty="0"/>
              <a:t>）运用机器学习算法对个股指数的走势进行预测具有很强的滞后性，在震荡行情下这种滞后性的危害是巨大的。特征工程和数据质量是准确预测的前提。研究改进方向：降低颗粒度，更加细化地研究走势。模型方面，</a:t>
            </a:r>
            <a:r>
              <a:rPr lang="en-US" altLang="zh-CN" sz="1200" dirty="0"/>
              <a:t>2021</a:t>
            </a:r>
            <a:r>
              <a:rPr lang="zh-CN" altLang="en-US" sz="1200" dirty="0"/>
              <a:t>年人工智能顶刊中提出</a:t>
            </a:r>
            <a:r>
              <a:rPr lang="en-US" altLang="zh-CN" sz="1200" dirty="0"/>
              <a:t>informer</a:t>
            </a:r>
            <a:r>
              <a:rPr lang="zh-CN" altLang="en-US" sz="1200" dirty="0"/>
              <a:t>模型，文中提到</a:t>
            </a:r>
            <a:r>
              <a:rPr lang="en-US" altLang="zh-CN" sz="1200" dirty="0"/>
              <a:t>LSTM</a:t>
            </a:r>
            <a:r>
              <a:rPr lang="zh-CN" altLang="en-US" sz="1200" dirty="0"/>
              <a:t>与</a:t>
            </a:r>
            <a:r>
              <a:rPr lang="en-US" altLang="zh-CN" sz="1200" dirty="0"/>
              <a:t>GRU</a:t>
            </a:r>
            <a:r>
              <a:rPr lang="zh-CN" altLang="en-US" sz="1200" dirty="0"/>
              <a:t>对长周期时序趋势预测的失效性且提出了</a:t>
            </a:r>
            <a:r>
              <a:rPr lang="en-US" altLang="zh-CN" sz="1200" dirty="0"/>
              <a:t>informer</a:t>
            </a:r>
            <a:r>
              <a:rPr lang="zh-CN" altLang="en-US" sz="1200" dirty="0"/>
              <a:t>模型，将来可以尝试复现该模型。</a:t>
            </a:r>
            <a:endParaRPr lang="en-US" altLang="zh-CN" sz="1200" dirty="0"/>
          </a:p>
        </p:txBody>
      </p:sp>
      <p:sp>
        <p:nvSpPr>
          <p:cNvPr id="10" name="副标题 3"/>
          <p:cNvSpPr txBox="1"/>
          <p:nvPr/>
        </p:nvSpPr>
        <p:spPr>
          <a:xfrm>
            <a:off x="359232" y="2495331"/>
            <a:ext cx="6901709" cy="1759467"/>
          </a:xfrm>
          <a:prstGeom prst="rect">
            <a:avLst/>
          </a:prstGeom>
        </p:spPr>
        <p:txBody>
          <a:bodyPr/>
          <a:lstStyle>
            <a:lvl1pPr marL="0" indent="0" algn="l" defTabSz="171450" rtl="0" eaLnBrk="1" latinLnBrk="0" hangingPunct="1">
              <a:lnSpc>
                <a:spcPct val="100000"/>
              </a:lnSpc>
              <a:spcBef>
                <a:spcPts val="1200"/>
              </a:spcBef>
              <a:buFont typeface="Verdana" panose="020B0604030504040204" pitchFamily="34" charset="0"/>
              <a:buNone/>
              <a:defRPr sz="1200" b="0" kern="1200" spc="0" baseline="0">
                <a:solidFill>
                  <a:schemeClr val="tx1"/>
                </a:solidFill>
                <a:latin typeface="Graphik Semibold" panose="020B0703030202060203" pitchFamily="34" charset="0"/>
                <a:ea typeface="+mn-ea"/>
                <a:cs typeface="+mn-cs"/>
              </a:defRPr>
            </a:lvl1pPr>
            <a:lvl2pPr marL="0" indent="0" algn="l" defTabSz="171450" rtl="0" eaLnBrk="1" latinLnBrk="0" hangingPunct="1">
              <a:lnSpc>
                <a:spcPct val="100000"/>
              </a:lnSpc>
              <a:spcBef>
                <a:spcPts val="600"/>
              </a:spcBef>
              <a:buFont typeface="Arial" panose="020B0604020202020204" pitchFamily="34" charset="0"/>
              <a:buNone/>
              <a:defRPr sz="1200" b="0" kern="1200" spc="0" baseline="0">
                <a:solidFill>
                  <a:schemeClr val="tx1"/>
                </a:solidFill>
                <a:latin typeface="+mn-lt"/>
                <a:ea typeface="+mn-ea"/>
                <a:cs typeface="+mn-cs"/>
              </a:defRPr>
            </a:lvl2pPr>
            <a:lvl3pPr marL="13716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3pPr>
            <a:lvl4pPr marL="27432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41148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endParaRPr lang="en-US" altLang="zh-CN" sz="800" dirty="0">
              <a:latin typeface="Arial Black" panose="020B0A040201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dirty="0" err="1"/>
              <a:t>仅供内部参考</a:t>
            </a:r>
            <a:endParaRPr lang="en-US" dirty="0"/>
          </a:p>
        </p:txBody>
      </p:sp>
      <p:sp>
        <p:nvSpPr>
          <p:cNvPr id="3" name="灯片编号占位符 2"/>
          <p:cNvSpPr>
            <a:spLocks noGrp="1"/>
          </p:cNvSpPr>
          <p:nvPr>
            <p:ph type="sldNum" sz="quarter" idx="12"/>
          </p:nvPr>
        </p:nvSpPr>
        <p:spPr/>
        <p:txBody>
          <a:bodyPr/>
          <a:lstStyle/>
          <a:p>
            <a:fld id="{BCA4F33B-2A5C-4874-B5D7-74DA77ECCD3C}" type="slidenum">
              <a:rPr lang="en-US" smtClean="0"/>
              <a:t>15</a:t>
            </a:fld>
            <a:endParaRPr lang="en-US"/>
          </a:p>
        </p:txBody>
      </p:sp>
      <p:pic>
        <p:nvPicPr>
          <p:cNvPr id="8" name="图片 7"/>
          <p:cNvPicPr/>
          <p:nvPr/>
        </p:nvPicPr>
        <p:blipFill>
          <a:blip r:embed="rId3" cstate="print">
            <a:extLst>
              <a:ext uri="{28A0092B-C50C-407E-A947-70E740481C1C}">
                <a14:useLocalDpi xmlns:a14="http://schemas.microsoft.com/office/drawing/2010/main" val="0"/>
              </a:ext>
            </a:extLst>
          </a:blip>
          <a:srcRect l="63270"/>
          <a:stretch>
            <a:fillRect/>
          </a:stretch>
        </p:blipFill>
        <p:spPr>
          <a:xfrm>
            <a:off x="1040313" y="627380"/>
            <a:ext cx="1766570" cy="1440180"/>
          </a:xfrm>
          <a:prstGeom prst="rect">
            <a:avLst/>
          </a:prstGeom>
        </p:spPr>
      </p:pic>
      <p:sp>
        <p:nvSpPr>
          <p:cNvPr id="9" name="文本框 8"/>
          <p:cNvSpPr txBox="1"/>
          <p:nvPr/>
        </p:nvSpPr>
        <p:spPr>
          <a:xfrm>
            <a:off x="891335" y="2190684"/>
            <a:ext cx="2116196" cy="369332"/>
          </a:xfrm>
          <a:prstGeom prst="rect">
            <a:avLst/>
          </a:prstGeom>
          <a:noFill/>
        </p:spPr>
        <p:txBody>
          <a:bodyPr wrap="square" lIns="0" tIns="0" rIns="0" bIns="0" rtlCol="0">
            <a:spAutoFit/>
          </a:bodyPr>
          <a:lstStyle/>
          <a:p>
            <a:r>
              <a:rPr lang="zh-CN" altLang="en-US" sz="800" dirty="0">
                <a:solidFill>
                  <a:srgbClr val="121212"/>
                </a:solidFill>
                <a:latin typeface="Times New Roman" panose="02020603050405020304" pitchFamily="18" charset="0"/>
                <a:cs typeface="Helvetica Neue" panose="02000503000000020004" charset="0"/>
              </a:rPr>
              <a:t>三内部向下，</a:t>
            </a:r>
            <a:r>
              <a:rPr lang="en-US" altLang="en-US" sz="800" dirty="0" err="1">
                <a:solidFill>
                  <a:srgbClr val="121212"/>
                </a:solidFill>
                <a:latin typeface="Times New Roman" panose="02020603050405020304" pitchFamily="18" charset="0"/>
                <a:cs typeface="Helvetica Neue" panose="02000503000000020004" charset="0"/>
              </a:rPr>
              <a:t>K线分别为</a:t>
            </a:r>
            <a:r>
              <a:rPr lang="zh-CN" altLang="en-US" sz="800" dirty="0" err="1">
                <a:solidFill>
                  <a:srgbClr val="121212"/>
                </a:solidFill>
                <a:latin typeface="Times New Roman" panose="02020603050405020304" pitchFamily="18" charset="0"/>
                <a:cs typeface="Helvetica Neue" panose="02000503000000020004" charset="0"/>
              </a:rPr>
              <a:t>阳阴阴</a:t>
            </a:r>
            <a:r>
              <a:rPr lang="zh-CN" altLang="en-US" sz="800" dirty="0">
                <a:solidFill>
                  <a:srgbClr val="121212"/>
                </a:solidFill>
                <a:latin typeface="Times New Roman" panose="02020603050405020304" pitchFamily="18" charset="0"/>
                <a:cs typeface="Helvetica Neue" panose="02000503000000020004" charset="0"/>
              </a:rPr>
              <a:t>，</a:t>
            </a:r>
            <a:r>
              <a:rPr lang="en-US" altLang="en-US" sz="800" dirty="0" err="1">
                <a:solidFill>
                  <a:srgbClr val="121212"/>
                </a:solidFill>
                <a:latin typeface="Times New Roman" panose="02020603050405020304" pitchFamily="18" charset="0"/>
                <a:cs typeface="Helvetica Neue" panose="02000503000000020004" charset="0"/>
              </a:rPr>
              <a:t>第三</a:t>
            </a:r>
            <a:r>
              <a:rPr lang="zh-CN" altLang="en-US" sz="800" dirty="0">
                <a:solidFill>
                  <a:srgbClr val="121212"/>
                </a:solidFill>
                <a:latin typeface="Times New Roman" panose="02020603050405020304" pitchFamily="18" charset="0"/>
                <a:cs typeface="Helvetica Neue" panose="02000503000000020004" charset="0"/>
              </a:rPr>
              <a:t>个</a:t>
            </a:r>
            <a:r>
              <a:rPr lang="en-US" altLang="en-US" sz="800" dirty="0" err="1">
                <a:solidFill>
                  <a:srgbClr val="121212"/>
                </a:solidFill>
                <a:latin typeface="Times New Roman" panose="02020603050405020304" pitchFamily="18" charset="0"/>
                <a:cs typeface="Helvetica Neue" panose="02000503000000020004" charset="0"/>
              </a:rPr>
              <a:t>收盘价</a:t>
            </a:r>
            <a:r>
              <a:rPr lang="zh-CN" altLang="en-US" sz="800" dirty="0" err="1">
                <a:solidFill>
                  <a:srgbClr val="121212"/>
                </a:solidFill>
                <a:latin typeface="Times New Roman" panose="02020603050405020304" pitchFamily="18" charset="0"/>
                <a:cs typeface="Helvetica Neue" panose="02000503000000020004" charset="0"/>
              </a:rPr>
              <a:t>低</a:t>
            </a:r>
            <a:r>
              <a:rPr lang="en-US" altLang="en-US" sz="800" dirty="0" err="1">
                <a:solidFill>
                  <a:srgbClr val="121212"/>
                </a:solidFill>
                <a:latin typeface="Times New Roman" panose="02020603050405020304" pitchFamily="18" charset="0"/>
                <a:cs typeface="Helvetica Neue" panose="02000503000000020004" charset="0"/>
              </a:rPr>
              <a:t>于第一</a:t>
            </a:r>
            <a:r>
              <a:rPr lang="zh-CN" altLang="en-US" sz="800" dirty="0">
                <a:solidFill>
                  <a:srgbClr val="121212"/>
                </a:solidFill>
                <a:latin typeface="Times New Roman" panose="02020603050405020304" pitchFamily="18" charset="0"/>
                <a:cs typeface="Helvetica Neue" panose="02000503000000020004" charset="0"/>
              </a:rPr>
              <a:t>个</a:t>
            </a:r>
            <a:r>
              <a:rPr lang="en-US" altLang="en-US" sz="800" dirty="0" err="1">
                <a:solidFill>
                  <a:srgbClr val="121212"/>
                </a:solidFill>
                <a:latin typeface="Times New Roman" panose="02020603050405020304" pitchFamily="18" charset="0"/>
                <a:cs typeface="Helvetica Neue" panose="02000503000000020004" charset="0"/>
              </a:rPr>
              <a:t>开盘价，第二</a:t>
            </a:r>
            <a:r>
              <a:rPr lang="zh-CN" altLang="en-US" sz="800" dirty="0">
                <a:solidFill>
                  <a:srgbClr val="121212"/>
                </a:solidFill>
                <a:latin typeface="Times New Roman" panose="02020603050405020304" pitchFamily="18" charset="0"/>
                <a:cs typeface="Helvetica Neue" panose="02000503000000020004" charset="0"/>
              </a:rPr>
              <a:t>个</a:t>
            </a:r>
            <a:r>
              <a:rPr lang="en-US" altLang="en-US" sz="800" dirty="0" err="1">
                <a:solidFill>
                  <a:srgbClr val="121212"/>
                </a:solidFill>
                <a:latin typeface="Times New Roman" panose="02020603050405020304" pitchFamily="18" charset="0"/>
                <a:cs typeface="Helvetica Neue" panose="02000503000000020004" charset="0"/>
              </a:rPr>
              <a:t>K线在第一</a:t>
            </a:r>
            <a:r>
              <a:rPr lang="zh-CN" altLang="en-US" sz="800" dirty="0">
                <a:solidFill>
                  <a:srgbClr val="121212"/>
                </a:solidFill>
                <a:latin typeface="Times New Roman" panose="02020603050405020304" pitchFamily="18" charset="0"/>
                <a:cs typeface="Helvetica Neue" panose="02000503000000020004" charset="0"/>
              </a:rPr>
              <a:t>个</a:t>
            </a:r>
            <a:r>
              <a:rPr lang="en-US" altLang="en-US" sz="800" dirty="0" err="1">
                <a:solidFill>
                  <a:srgbClr val="121212"/>
                </a:solidFill>
                <a:latin typeface="Times New Roman" panose="02020603050405020304" pitchFamily="18" charset="0"/>
                <a:cs typeface="Helvetica Neue" panose="02000503000000020004" charset="0"/>
              </a:rPr>
              <a:t>K线内部，预示着股价</a:t>
            </a:r>
            <a:r>
              <a:rPr lang="zh-CN" altLang="en-US" sz="800" dirty="0" err="1">
                <a:solidFill>
                  <a:srgbClr val="121212"/>
                </a:solidFill>
                <a:latin typeface="Times New Roman" panose="02020603050405020304" pitchFamily="18" charset="0"/>
                <a:cs typeface="Helvetica Neue" panose="02000503000000020004" charset="0"/>
              </a:rPr>
              <a:t>下跌</a:t>
            </a:r>
          </a:p>
        </p:txBody>
      </p:sp>
      <p:pic>
        <p:nvPicPr>
          <p:cNvPr id="10" name="图片 9"/>
          <p:cNvPicPr/>
          <p:nvPr/>
        </p:nvPicPr>
        <p:blipFill>
          <a:blip r:embed="rId4"/>
          <a:srcRect t="2425"/>
          <a:stretch>
            <a:fillRect/>
          </a:stretch>
        </p:blipFill>
        <p:spPr>
          <a:xfrm>
            <a:off x="3329804" y="694466"/>
            <a:ext cx="2520315" cy="1440000"/>
          </a:xfrm>
          <a:prstGeom prst="rect">
            <a:avLst/>
          </a:prstGeom>
        </p:spPr>
      </p:pic>
      <p:sp>
        <p:nvSpPr>
          <p:cNvPr id="11" name="标题 4"/>
          <p:cNvSpPr>
            <a:spLocks noGrp="1"/>
          </p:cNvSpPr>
          <p:nvPr>
            <p:ph type="title"/>
          </p:nvPr>
        </p:nvSpPr>
        <p:spPr>
          <a:xfrm>
            <a:off x="288900" y="243001"/>
            <a:ext cx="2116467" cy="368936"/>
          </a:xfrm>
        </p:spPr>
        <p:txBody>
          <a:bodyPr/>
          <a:lstStyle/>
          <a:p>
            <a:r>
              <a:rPr lang="en-US" altLang="zh-CN" sz="2000" b="1" dirty="0">
                <a:latin typeface="+mj-ea"/>
                <a:cs typeface="+mj-ea"/>
              </a:rPr>
              <a:t>K</a:t>
            </a:r>
            <a:r>
              <a:rPr lang="zh-CN" altLang="en-US" sz="2000" b="1" dirty="0">
                <a:latin typeface="+mj-ea"/>
                <a:cs typeface="+mj-ea"/>
              </a:rPr>
              <a:t>线形态</a:t>
            </a:r>
          </a:p>
        </p:txBody>
      </p:sp>
      <p:sp>
        <p:nvSpPr>
          <p:cNvPr id="12" name="文本框 11"/>
          <p:cNvSpPr txBox="1"/>
          <p:nvPr/>
        </p:nvSpPr>
        <p:spPr>
          <a:xfrm>
            <a:off x="3325773" y="2198146"/>
            <a:ext cx="2520315" cy="368935"/>
          </a:xfrm>
          <a:prstGeom prst="rect">
            <a:avLst/>
          </a:prstGeom>
          <a:noFill/>
        </p:spPr>
        <p:txBody>
          <a:bodyPr wrap="square" lIns="0" tIns="0" rIns="0" bIns="0" rtlCol="0">
            <a:spAutoFit/>
          </a:bodyPr>
          <a:lstStyle/>
          <a:p>
            <a:r>
              <a:rPr lang="zh-CN" altLang="en-US" sz="800" dirty="0"/>
              <a:t>停顿线，第一根和第二根为大阳线或中阳线，第三根为实体很短的阳线，这种形态的出现表明多方力量的减弱。当该形态出现时，表明股价走势可能会发生反转</a:t>
            </a:r>
            <a:endParaRPr lang="zh-CN" altLang="en-US" sz="800" dirty="0">
              <a:latin typeface="Arial" panose="020B0604020202020204" pitchFamily="34" charset="0"/>
              <a:ea typeface="黑体" pitchFamily="49" charset="-122"/>
              <a:cs typeface="Arial" panose="020B0604020202020204" pitchFamily="34" charset="0"/>
            </a:endParaRPr>
          </a:p>
        </p:txBody>
      </p:sp>
      <p:pic>
        <p:nvPicPr>
          <p:cNvPr id="6" name="图片 5"/>
          <p:cNvPicPr/>
          <p:nvPr/>
        </p:nvPicPr>
        <p:blipFill rotWithShape="1">
          <a:blip r:embed="rId5" cstate="print">
            <a:extLst>
              <a:ext uri="{28A0092B-C50C-407E-A947-70E740481C1C}">
                <a14:useLocalDpi xmlns:a14="http://schemas.microsoft.com/office/drawing/2010/main" val="0"/>
              </a:ext>
            </a:extLst>
          </a:blip>
          <a:srcRect l="14740"/>
          <a:stretch/>
        </p:blipFill>
        <p:spPr>
          <a:xfrm>
            <a:off x="6356192" y="694466"/>
            <a:ext cx="1784195" cy="1440000"/>
          </a:xfrm>
          <a:prstGeom prst="rect">
            <a:avLst/>
          </a:prstGeom>
        </p:spPr>
      </p:pic>
      <p:sp>
        <p:nvSpPr>
          <p:cNvPr id="7" name="文本框 6"/>
          <p:cNvSpPr txBox="1"/>
          <p:nvPr/>
        </p:nvSpPr>
        <p:spPr>
          <a:xfrm>
            <a:off x="6167370" y="2209814"/>
            <a:ext cx="2274100" cy="369332"/>
          </a:xfrm>
          <a:prstGeom prst="rect">
            <a:avLst/>
          </a:prstGeom>
          <a:noFill/>
        </p:spPr>
        <p:txBody>
          <a:bodyPr wrap="square" lIns="0" tIns="0" rIns="0" bIns="0" rtlCol="0">
            <a:spAutoFit/>
          </a:bodyPr>
          <a:lstStyle/>
          <a:p>
            <a:r>
              <a:rPr lang="zh-CN" altLang="en-US" sz="800" dirty="0">
                <a:latin typeface="+mj-ea"/>
                <a:ea typeface="+mj-ea"/>
              </a:rPr>
              <a:t>乌云压顶，两</a:t>
            </a:r>
            <a:r>
              <a:rPr lang="en-US" altLang="zh-CN" sz="800" dirty="0">
                <a:latin typeface="+mj-ea"/>
                <a:ea typeface="+mj-ea"/>
              </a:rPr>
              <a:t>K</a:t>
            </a:r>
            <a:r>
              <a:rPr lang="zh-CN" altLang="en-US" sz="800" dirty="0">
                <a:latin typeface="+mj-ea"/>
                <a:ea typeface="+mj-ea"/>
              </a:rPr>
              <a:t>线，</a:t>
            </a:r>
            <a:r>
              <a:rPr lang="zh-CN" altLang="en-US" sz="800" dirty="0">
                <a:effectLst/>
                <a:latin typeface="+mj-ea"/>
                <a:ea typeface="+mj-ea"/>
              </a:rPr>
              <a:t>第一根阳线，第二根跳空高开，收盘在第一根以内，表明多方力量的减弱。 当该形态出现在顶部时，表明股价走势可能会发生反转 </a:t>
            </a:r>
          </a:p>
        </p:txBody>
      </p:sp>
      <p:graphicFrame>
        <p:nvGraphicFramePr>
          <p:cNvPr id="4" name="表格 3">
            <a:extLst>
              <a:ext uri="{FF2B5EF4-FFF2-40B4-BE49-F238E27FC236}">
                <a16:creationId xmlns:a16="http://schemas.microsoft.com/office/drawing/2014/main" id="{C810C709-508C-F766-113A-0E4868AC30ED}"/>
              </a:ext>
            </a:extLst>
          </p:cNvPr>
          <p:cNvGraphicFramePr>
            <a:graphicFrameLocks noGrp="1"/>
          </p:cNvGraphicFramePr>
          <p:nvPr>
            <p:extLst>
              <p:ext uri="{D42A27DB-BD31-4B8C-83A1-F6EECF244321}">
                <p14:modId xmlns:p14="http://schemas.microsoft.com/office/powerpoint/2010/main" val="583410515"/>
              </p:ext>
            </p:extLst>
          </p:nvPr>
        </p:nvGraphicFramePr>
        <p:xfrm>
          <a:off x="621422" y="2678021"/>
          <a:ext cx="8057833" cy="1838099"/>
        </p:xfrm>
        <a:graphic>
          <a:graphicData uri="http://schemas.openxmlformats.org/drawingml/2006/table">
            <a:tbl>
              <a:tblPr firstRow="1" bandRow="1">
                <a:tableStyleId>{5940675A-B579-460E-94D1-54222C63F5DA}</a:tableStyleId>
              </a:tblPr>
              <a:tblGrid>
                <a:gridCol w="1253173">
                  <a:extLst>
                    <a:ext uri="{9D8B030D-6E8A-4147-A177-3AD203B41FA5}">
                      <a16:colId xmlns:a16="http://schemas.microsoft.com/office/drawing/2014/main" val="696721848"/>
                    </a:ext>
                  </a:extLst>
                </a:gridCol>
                <a:gridCol w="6804660">
                  <a:extLst>
                    <a:ext uri="{9D8B030D-6E8A-4147-A177-3AD203B41FA5}">
                      <a16:colId xmlns:a16="http://schemas.microsoft.com/office/drawing/2014/main" val="2429735395"/>
                    </a:ext>
                  </a:extLst>
                </a:gridCol>
              </a:tblGrid>
              <a:tr h="140632">
                <a:tc>
                  <a:txBody>
                    <a:bodyPr/>
                    <a:lstStyle/>
                    <a:p>
                      <a:pPr indent="0" algn="l">
                        <a:buNone/>
                      </a:pPr>
                      <a:r>
                        <a:rPr lang="en-US" sz="800" b="0" i="0" baseline="0" dirty="0">
                          <a:solidFill>
                            <a:srgbClr val="121212"/>
                          </a:solidFill>
                          <a:latin typeface="+mn-lt"/>
                          <a:ea typeface="+mn-ea"/>
                          <a:cs typeface="Helvetica Neue" panose="02000503000000020004" charset="0"/>
                        </a:rPr>
                        <a:t>cdl_2CROWS</a:t>
                      </a:r>
                      <a:r>
                        <a:rPr lang="en-US" altLang="zh-CN" sz="800" b="0" i="0" baseline="0" dirty="0">
                          <a:solidFill>
                            <a:srgbClr val="121212"/>
                          </a:solidFill>
                          <a:latin typeface="+mn-lt"/>
                          <a:ea typeface="+mn-ea"/>
                          <a:cs typeface="Helvetica Neue" panose="02000503000000020004" charset="0"/>
                        </a:rPr>
                        <a:t> </a:t>
                      </a:r>
                    </a:p>
                  </a:txBody>
                  <a:tcPr marL="68580" marR="68580" marT="0" marB="0"/>
                </a:tc>
                <a:tc>
                  <a:txBody>
                    <a:bodyPr/>
                    <a:lstStyle/>
                    <a:p>
                      <a:pPr indent="0" algn="l">
                        <a:buNone/>
                      </a:pPr>
                      <a:r>
                        <a:rPr lang="zh-CN" altLang="en-US" sz="800" b="0" i="0" baseline="0" dirty="0">
                          <a:solidFill>
                            <a:srgbClr val="121212"/>
                          </a:solidFill>
                          <a:latin typeface="+mn-lt"/>
                          <a:ea typeface="+mn-ea"/>
                          <a:cs typeface="Helvetica Neue" panose="02000503000000020004" charset="0"/>
                          <a:sym typeface="+mn-ea"/>
                        </a:rPr>
                        <a:t>两只乌鸦，过去三个</a:t>
                      </a:r>
                      <a:r>
                        <a:rPr lang="en-US" altLang="zh-CN" sz="800" b="0" i="0" baseline="0" dirty="0">
                          <a:solidFill>
                            <a:srgbClr val="121212"/>
                          </a:solidFill>
                          <a:latin typeface="+mn-lt"/>
                          <a:ea typeface="+mn-ea"/>
                          <a:cs typeface="Helvetica Neue" panose="02000503000000020004" charset="0"/>
                          <a:sym typeface="+mn-ea"/>
                        </a:rPr>
                        <a:t>K</a:t>
                      </a:r>
                      <a:r>
                        <a:rPr lang="zh-CN" altLang="en-US" sz="800" b="0" i="0" baseline="0" dirty="0">
                          <a:solidFill>
                            <a:srgbClr val="121212"/>
                          </a:solidFill>
                          <a:latin typeface="+mn-lt"/>
                          <a:ea typeface="+mn-ea"/>
                          <a:cs typeface="Helvetica Neue" panose="02000503000000020004" charset="0"/>
                          <a:sym typeface="+mn-ea"/>
                        </a:rPr>
                        <a:t>线中，第一个长阳，第二个高开收阴，第三个再次高开继续收阴且收盘价比上一个收盘价低，预示股价下跌</a:t>
                      </a:r>
                      <a:endParaRPr lang="en-US" altLang="zh-CN" sz="800" b="0" i="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264114265"/>
                  </a:ext>
                </a:extLst>
              </a:tr>
              <a:tr h="207661">
                <a:tc>
                  <a:txBody>
                    <a:bodyPr/>
                    <a:lstStyle/>
                    <a:p>
                      <a:pPr indent="0" algn="l">
                        <a:buNone/>
                      </a:pPr>
                      <a:r>
                        <a:rPr lang="en-US" sz="800" b="0" i="0" baseline="0" dirty="0">
                          <a:solidFill>
                            <a:srgbClr val="121212"/>
                          </a:solidFill>
                          <a:latin typeface="+mn-lt"/>
                          <a:ea typeface="+mn-ea"/>
                          <a:cs typeface="Helvetica Neue" panose="02000503000000020004" charset="0"/>
                        </a:rPr>
                        <a:t>cdl_3BLACKCROWS</a:t>
                      </a:r>
                      <a:endParaRPr lang="zh-CN" altLang="en-US" sz="800" b="0" i="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zh-CN" altLang="en-US" sz="800" b="0" i="0" baseline="0" dirty="0">
                          <a:solidFill>
                            <a:srgbClr val="121212"/>
                          </a:solidFill>
                          <a:latin typeface="+mn-lt"/>
                          <a:ea typeface="+mn-ea"/>
                          <a:cs typeface="Helvetica Neue" panose="02000503000000020004" charset="0"/>
                          <a:sym typeface="+mn-ea"/>
                        </a:rPr>
                        <a:t>三只黑乌鸦，连续三根阴线，每个收盘价都下跌且接近最低价，每个开盘价都在上个</a:t>
                      </a:r>
                      <a:r>
                        <a:rPr lang="en-US" altLang="zh-CN" sz="800" b="0" i="0" baseline="0" dirty="0">
                          <a:solidFill>
                            <a:srgbClr val="121212"/>
                          </a:solidFill>
                          <a:latin typeface="+mn-lt"/>
                          <a:ea typeface="+mn-ea"/>
                          <a:cs typeface="Helvetica Neue" panose="02000503000000020004" charset="0"/>
                          <a:sym typeface="+mn-ea"/>
                        </a:rPr>
                        <a:t>K</a:t>
                      </a:r>
                      <a:r>
                        <a:rPr lang="zh-CN" altLang="en-US" sz="800" b="0" i="0" baseline="0" dirty="0">
                          <a:solidFill>
                            <a:srgbClr val="121212"/>
                          </a:solidFill>
                          <a:latin typeface="+mn-lt"/>
                          <a:ea typeface="+mn-ea"/>
                          <a:cs typeface="Helvetica Neue" panose="02000503000000020004" charset="0"/>
                          <a:sym typeface="+mn-ea"/>
                        </a:rPr>
                        <a:t>线实体内，预示股价下跌</a:t>
                      </a:r>
                      <a:endParaRPr lang="en-US" altLang="en-US" sz="800" b="0" i="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3921835527"/>
                  </a:ext>
                </a:extLst>
              </a:tr>
              <a:tr h="207661">
                <a:tc>
                  <a:txBody>
                    <a:bodyPr/>
                    <a:lstStyle/>
                    <a:p>
                      <a:pPr indent="0" algn="l">
                        <a:buNone/>
                      </a:pPr>
                      <a:r>
                        <a:rPr lang="en-US" sz="800" b="0" i="0" baseline="0" dirty="0">
                          <a:solidFill>
                            <a:srgbClr val="121212"/>
                          </a:solidFill>
                          <a:latin typeface="+mn-lt"/>
                          <a:ea typeface="+mn-ea"/>
                          <a:cs typeface="Helvetica Neue" panose="02000503000000020004" charset="0"/>
                        </a:rPr>
                        <a:t>cdl_3INSIDE</a:t>
                      </a:r>
                      <a:endParaRPr lang="en-US" altLang="en-US" sz="800" b="0" i="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zh-CN" altLang="en-US" sz="800" b="0" i="0" baseline="0" dirty="0">
                          <a:solidFill>
                            <a:srgbClr val="121212"/>
                          </a:solidFill>
                          <a:latin typeface="+mn-lt"/>
                          <a:ea typeface="+mn-ea"/>
                          <a:cs typeface="Helvetica Neue" panose="02000503000000020004" charset="0"/>
                        </a:rPr>
                        <a:t>三内部向上</a:t>
                      </a:r>
                      <a:r>
                        <a:rPr lang="en-US" altLang="zh-CN" sz="800" b="0" i="0" baseline="0" dirty="0">
                          <a:solidFill>
                            <a:srgbClr val="121212"/>
                          </a:solidFill>
                          <a:latin typeface="+mn-lt"/>
                          <a:ea typeface="+mn-ea"/>
                          <a:cs typeface="Helvetica Neue" panose="02000503000000020004" charset="0"/>
                        </a:rPr>
                        <a:t>/</a:t>
                      </a:r>
                      <a:r>
                        <a:rPr lang="zh-CN" altLang="en-US" sz="800" b="0" i="0" baseline="0" dirty="0">
                          <a:solidFill>
                            <a:srgbClr val="121212"/>
                          </a:solidFill>
                          <a:latin typeface="+mn-lt"/>
                          <a:ea typeface="+mn-ea"/>
                          <a:cs typeface="Helvetica Neue" panose="02000503000000020004" charset="0"/>
                        </a:rPr>
                        <a:t>向下，</a:t>
                      </a:r>
                      <a:r>
                        <a:rPr lang="en-US" altLang="en-US" sz="800" b="0" i="0" baseline="0" dirty="0" err="1">
                          <a:solidFill>
                            <a:srgbClr val="121212"/>
                          </a:solidFill>
                          <a:latin typeface="+mn-lt"/>
                          <a:ea typeface="+mn-ea"/>
                          <a:cs typeface="Helvetica Neue" panose="02000503000000020004" charset="0"/>
                        </a:rPr>
                        <a:t>以三内部上为例</a:t>
                      </a:r>
                      <a:r>
                        <a:rPr lang="zh-CN" altLang="en-US" sz="800" b="0" i="0" baseline="0" dirty="0">
                          <a:solidFill>
                            <a:srgbClr val="121212"/>
                          </a:solidFill>
                          <a:latin typeface="+mn-lt"/>
                          <a:ea typeface="+mn-ea"/>
                          <a:cs typeface="Helvetica Neue" panose="02000503000000020004" charset="0"/>
                        </a:rPr>
                        <a:t>，</a:t>
                      </a:r>
                      <a:r>
                        <a:rPr lang="en-US" altLang="en-US" sz="800" b="0" i="0" baseline="0" dirty="0" err="1">
                          <a:solidFill>
                            <a:srgbClr val="121212"/>
                          </a:solidFill>
                          <a:latin typeface="+mn-lt"/>
                          <a:ea typeface="+mn-ea"/>
                          <a:cs typeface="Helvetica Neue" panose="02000503000000020004" charset="0"/>
                        </a:rPr>
                        <a:t>K线为阴阳阳</a:t>
                      </a:r>
                      <a:r>
                        <a:rPr lang="zh-CN" altLang="en-US" sz="800" b="0" i="0" baseline="0" dirty="0">
                          <a:solidFill>
                            <a:srgbClr val="121212"/>
                          </a:solidFill>
                          <a:latin typeface="+mn-lt"/>
                          <a:ea typeface="+mn-ea"/>
                          <a:cs typeface="Helvetica Neue" panose="02000503000000020004" charset="0"/>
                        </a:rPr>
                        <a:t>，</a:t>
                      </a:r>
                      <a:r>
                        <a:rPr lang="en-US" altLang="en-US" sz="800" b="0" i="0" baseline="0" dirty="0" err="1">
                          <a:solidFill>
                            <a:srgbClr val="121212"/>
                          </a:solidFill>
                          <a:latin typeface="+mn-lt"/>
                          <a:ea typeface="+mn-ea"/>
                          <a:cs typeface="Helvetica Neue" panose="02000503000000020004" charset="0"/>
                        </a:rPr>
                        <a:t>第三</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收盘价高于第一</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开盘价，第二</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K线在第一</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K线内部，预示着股价上涨</a:t>
                      </a:r>
                      <a:endParaRPr lang="en-US" altLang="en-US" sz="800" b="0" i="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2473150965"/>
                  </a:ext>
                </a:extLst>
              </a:tr>
              <a:tr h="207661">
                <a:tc>
                  <a:txBody>
                    <a:bodyPr/>
                    <a:lstStyle/>
                    <a:p>
                      <a:pPr indent="0" algn="l">
                        <a:buNone/>
                      </a:pPr>
                      <a:r>
                        <a:rPr lang="en-US" sz="800" b="0" i="0" baseline="0" dirty="0">
                          <a:solidFill>
                            <a:srgbClr val="121212"/>
                          </a:solidFill>
                          <a:latin typeface="+mn-lt"/>
                          <a:ea typeface="+mn-ea"/>
                          <a:cs typeface="Helvetica Neue" panose="02000503000000020004" charset="0"/>
                        </a:rPr>
                        <a:t>cdl_3LINESTRIKE</a:t>
                      </a:r>
                      <a:endParaRPr lang="en-US" altLang="en-US" sz="800" b="0" i="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zh-CN" altLang="en-US" sz="800" b="0" i="0" baseline="0" dirty="0">
                          <a:solidFill>
                            <a:srgbClr val="121212"/>
                          </a:solidFill>
                          <a:latin typeface="+mn-lt"/>
                          <a:ea typeface="+mn-ea"/>
                          <a:cs typeface="Helvetica Neue" panose="02000503000000020004" charset="0"/>
                        </a:rPr>
                        <a:t>三线打击，四</a:t>
                      </a:r>
                      <a:r>
                        <a:rPr lang="en-US" altLang="zh-CN" sz="800" b="0" i="0" baseline="0" dirty="0">
                          <a:solidFill>
                            <a:srgbClr val="121212"/>
                          </a:solidFill>
                          <a:latin typeface="+mn-lt"/>
                          <a:ea typeface="+mn-ea"/>
                          <a:cs typeface="Helvetica Neue" panose="02000503000000020004" charset="0"/>
                        </a:rPr>
                        <a:t>K</a:t>
                      </a:r>
                      <a:r>
                        <a:rPr lang="zh-CN" altLang="en-US" sz="800" b="0" i="0" baseline="0" dirty="0">
                          <a:solidFill>
                            <a:srgbClr val="121212"/>
                          </a:solidFill>
                          <a:latin typeface="+mn-lt"/>
                          <a:ea typeface="+mn-ea"/>
                          <a:cs typeface="Helvetica Neue" panose="02000503000000020004" charset="0"/>
                        </a:rPr>
                        <a:t>线，</a:t>
                      </a:r>
                      <a:r>
                        <a:rPr lang="en-US" altLang="en-US" sz="800" b="0" i="0" baseline="0" dirty="0" err="1">
                          <a:solidFill>
                            <a:srgbClr val="121212"/>
                          </a:solidFill>
                          <a:latin typeface="+mn-lt"/>
                          <a:ea typeface="+mn-ea"/>
                          <a:cs typeface="Helvetica Neue" panose="02000503000000020004" charset="0"/>
                        </a:rPr>
                        <a:t>前三根阳线</a:t>
                      </a:r>
                      <a:r>
                        <a:rPr lang="zh-CN" altLang="en-US" sz="800" b="0" i="0" baseline="0" dirty="0">
                          <a:solidFill>
                            <a:srgbClr val="121212"/>
                          </a:solidFill>
                          <a:latin typeface="+mn-lt"/>
                          <a:ea typeface="+mn-ea"/>
                          <a:cs typeface="Helvetica Neue" panose="02000503000000020004" charset="0"/>
                        </a:rPr>
                        <a:t>，</a:t>
                      </a:r>
                      <a:r>
                        <a:rPr lang="en-US" altLang="en-US" sz="800" b="0" i="0" baseline="0" dirty="0">
                          <a:solidFill>
                            <a:srgbClr val="121212"/>
                          </a:solidFill>
                          <a:latin typeface="+mn-lt"/>
                          <a:ea typeface="+mn-ea"/>
                          <a:cs typeface="Helvetica Neue" panose="02000503000000020004" charset="0"/>
                        </a:rPr>
                        <a:t>每</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收盘价都比前一</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高，开盘价在前一</a:t>
                      </a:r>
                      <a:r>
                        <a:rPr lang="zh-CN" altLang="en-US" sz="800" b="0" i="0" baseline="0" dirty="0">
                          <a:solidFill>
                            <a:srgbClr val="121212"/>
                          </a:solidFill>
                          <a:latin typeface="+mn-lt"/>
                          <a:ea typeface="+mn-ea"/>
                          <a:cs typeface="Helvetica Neue" panose="02000503000000020004" charset="0"/>
                        </a:rPr>
                        <a:t>个</a:t>
                      </a:r>
                      <a:r>
                        <a:rPr lang="en-US" altLang="zh-CN" sz="800" b="0" i="0" baseline="0" dirty="0">
                          <a:solidFill>
                            <a:srgbClr val="121212"/>
                          </a:solidFill>
                          <a:latin typeface="+mn-lt"/>
                          <a:ea typeface="+mn-ea"/>
                          <a:cs typeface="Helvetica Neue" panose="02000503000000020004" charset="0"/>
                        </a:rPr>
                        <a:t>K</a:t>
                      </a:r>
                      <a:r>
                        <a:rPr lang="zh-CN" altLang="en-US" sz="800" b="0" i="0" baseline="0" dirty="0">
                          <a:solidFill>
                            <a:srgbClr val="121212"/>
                          </a:solidFill>
                          <a:latin typeface="+mn-lt"/>
                          <a:ea typeface="+mn-ea"/>
                          <a:cs typeface="Helvetica Neue" panose="02000503000000020004" charset="0"/>
                        </a:rPr>
                        <a:t>线</a:t>
                      </a:r>
                      <a:r>
                        <a:rPr lang="en-US" altLang="en-US" sz="800" b="0" i="0" baseline="0" dirty="0" err="1">
                          <a:solidFill>
                            <a:srgbClr val="121212"/>
                          </a:solidFill>
                          <a:latin typeface="+mn-lt"/>
                          <a:ea typeface="+mn-ea"/>
                          <a:cs typeface="Helvetica Neue" panose="02000503000000020004" charset="0"/>
                        </a:rPr>
                        <a:t>实体内，第四</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市场高开，收盘价低于第一</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开盘价，预示股价下跌</a:t>
                      </a:r>
                      <a:endParaRPr lang="en-US" altLang="en-US" sz="800" b="0" i="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1255855420"/>
                  </a:ext>
                </a:extLst>
              </a:tr>
              <a:tr h="207661">
                <a:tc>
                  <a:txBody>
                    <a:bodyPr/>
                    <a:lstStyle/>
                    <a:p>
                      <a:pPr indent="0" algn="l">
                        <a:buNone/>
                      </a:pPr>
                      <a:r>
                        <a:rPr lang="en-US" sz="800" b="0" i="0" baseline="0" dirty="0">
                          <a:solidFill>
                            <a:srgbClr val="121212"/>
                          </a:solidFill>
                          <a:latin typeface="+mn-lt"/>
                          <a:ea typeface="+mn-ea"/>
                          <a:cs typeface="Helvetica Neue" panose="02000503000000020004" charset="0"/>
                        </a:rPr>
                        <a:t>cdl_3OUTSIDE</a:t>
                      </a:r>
                      <a:endParaRPr lang="en-US" altLang="en-US" sz="800" b="0" i="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zh-CN" altLang="en-US" sz="800" b="0" i="0" baseline="0" dirty="0">
                          <a:solidFill>
                            <a:srgbClr val="121212"/>
                          </a:solidFill>
                          <a:latin typeface="+mn-lt"/>
                          <a:ea typeface="+mn-ea"/>
                          <a:cs typeface="Helvetica Neue" panose="02000503000000020004" charset="0"/>
                        </a:rPr>
                        <a:t>三外部上涨或下跌，</a:t>
                      </a:r>
                      <a:r>
                        <a:rPr lang="en-US" altLang="en-US" sz="800" b="0" i="0" baseline="0" dirty="0" err="1">
                          <a:solidFill>
                            <a:srgbClr val="121212"/>
                          </a:solidFill>
                          <a:latin typeface="+mn-lt"/>
                          <a:ea typeface="+mn-ea"/>
                          <a:cs typeface="Helvetica Neue" panose="02000503000000020004" charset="0"/>
                        </a:rPr>
                        <a:t>与三内部上涨和下跌类似</a:t>
                      </a:r>
                      <a:r>
                        <a:rPr lang="zh-CN" altLang="en-US" sz="800" b="0" i="0" baseline="0" dirty="0">
                          <a:solidFill>
                            <a:srgbClr val="121212"/>
                          </a:solidFill>
                          <a:latin typeface="+mn-lt"/>
                          <a:ea typeface="+mn-ea"/>
                          <a:cs typeface="Helvetica Neue" panose="02000503000000020004" charset="0"/>
                        </a:rPr>
                        <a:t>，</a:t>
                      </a:r>
                      <a:r>
                        <a:rPr lang="en-US" altLang="en-US" sz="800" b="0" i="0" baseline="0" dirty="0" err="1">
                          <a:solidFill>
                            <a:srgbClr val="121212"/>
                          </a:solidFill>
                          <a:latin typeface="+mn-lt"/>
                          <a:ea typeface="+mn-ea"/>
                          <a:cs typeface="Helvetica Neue" panose="02000503000000020004" charset="0"/>
                        </a:rPr>
                        <a:t>K线为阴阳阳，以三外部上涨为例，第一</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K线在第二</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K线内部，预示着股价上涨</a:t>
                      </a:r>
                      <a:endParaRPr lang="en-US" altLang="en-US" sz="800" b="0" i="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2831621273"/>
                  </a:ext>
                </a:extLst>
              </a:tr>
              <a:tr h="207661">
                <a:tc>
                  <a:txBody>
                    <a:bodyPr/>
                    <a:lstStyle/>
                    <a:p>
                      <a:pPr indent="0" algn="l">
                        <a:buNone/>
                      </a:pPr>
                      <a:r>
                        <a:rPr lang="en-US" sz="800" b="0" i="0" baseline="0" dirty="0">
                          <a:solidFill>
                            <a:srgbClr val="121212"/>
                          </a:solidFill>
                          <a:latin typeface="+mn-lt"/>
                          <a:ea typeface="+mn-ea"/>
                          <a:cs typeface="Helvetica Neue" panose="02000503000000020004" charset="0"/>
                        </a:rPr>
                        <a:t>cdl_3WHITESOLDIERS</a:t>
                      </a:r>
                      <a:endParaRPr lang="en-US" altLang="en-US" sz="800" b="0" i="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zh-CN" altLang="en-US" sz="800" b="0" i="0" baseline="0" dirty="0">
                          <a:solidFill>
                            <a:srgbClr val="121212"/>
                          </a:solidFill>
                          <a:latin typeface="+mn-lt"/>
                          <a:ea typeface="+mn-ea"/>
                          <a:cs typeface="Helvetica Neue" panose="02000503000000020004" charset="0"/>
                        </a:rPr>
                        <a:t>三个白兵，三</a:t>
                      </a:r>
                      <a:r>
                        <a:rPr lang="en-US" altLang="zh-CN" sz="800" b="0" i="0" baseline="0" dirty="0">
                          <a:solidFill>
                            <a:srgbClr val="121212"/>
                          </a:solidFill>
                          <a:latin typeface="+mn-lt"/>
                          <a:ea typeface="+mn-ea"/>
                          <a:cs typeface="Helvetica Neue" panose="02000503000000020004" charset="0"/>
                        </a:rPr>
                        <a:t>K</a:t>
                      </a:r>
                      <a:r>
                        <a:rPr lang="zh-CN" altLang="en-US" sz="800" b="0" i="0" baseline="0" dirty="0">
                          <a:solidFill>
                            <a:srgbClr val="121212"/>
                          </a:solidFill>
                          <a:latin typeface="+mn-lt"/>
                          <a:ea typeface="+mn-ea"/>
                          <a:cs typeface="Helvetica Neue" panose="02000503000000020004" charset="0"/>
                        </a:rPr>
                        <a:t>线皆阳，每个收盘价变高且接近最高价且开盘价在前一个实体上半部，预示股价上升</a:t>
                      </a:r>
                      <a:endParaRPr lang="en-US" altLang="zh-CN" sz="800" b="0" i="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12834468"/>
                  </a:ext>
                </a:extLst>
              </a:tr>
              <a:tr h="207661">
                <a:tc>
                  <a:txBody>
                    <a:bodyPr/>
                    <a:lstStyle/>
                    <a:p>
                      <a:pPr indent="0" algn="l">
                        <a:buNone/>
                      </a:pPr>
                      <a:r>
                        <a:rPr lang="en-US" sz="800" b="0" i="0" baseline="0" dirty="0" err="1">
                          <a:solidFill>
                            <a:srgbClr val="121212"/>
                          </a:solidFill>
                          <a:latin typeface="+mn-lt"/>
                          <a:ea typeface="+mn-ea"/>
                          <a:cs typeface="Helvetica Neue" panose="02000503000000020004" charset="0"/>
                        </a:rPr>
                        <a:t>cdl_ADVANCEBLOCK</a:t>
                      </a:r>
                      <a:endParaRPr lang="en-US" altLang="en-US" sz="800" b="0" i="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zh-CN" altLang="en-US" sz="800" b="0" i="0" baseline="0" dirty="0">
                          <a:solidFill>
                            <a:srgbClr val="121212"/>
                          </a:solidFill>
                          <a:latin typeface="+mn-lt"/>
                          <a:ea typeface="+mn-ea"/>
                          <a:cs typeface="Helvetica Neue" panose="02000503000000020004" charset="0"/>
                        </a:rPr>
                        <a:t>大敌当前，上升乏力，三个</a:t>
                      </a:r>
                      <a:r>
                        <a:rPr lang="en-US" altLang="zh-CN" sz="800" b="0" i="0" baseline="0" dirty="0">
                          <a:solidFill>
                            <a:srgbClr val="121212"/>
                          </a:solidFill>
                          <a:latin typeface="+mn-lt"/>
                          <a:ea typeface="+mn-ea"/>
                          <a:cs typeface="Helvetica Neue" panose="02000503000000020004" charset="0"/>
                        </a:rPr>
                        <a:t>K</a:t>
                      </a:r>
                      <a:r>
                        <a:rPr lang="zh-CN" altLang="en-US" sz="800" b="0" i="0" baseline="0" dirty="0">
                          <a:solidFill>
                            <a:srgbClr val="121212"/>
                          </a:solidFill>
                          <a:latin typeface="+mn-lt"/>
                          <a:ea typeface="+mn-ea"/>
                          <a:cs typeface="Helvetica Neue" panose="02000503000000020004" charset="0"/>
                        </a:rPr>
                        <a:t>线都收阳，每个收盘价都比前一个高，开盘价都在前一个实体以内，实体变短，上影线变长</a:t>
                      </a:r>
                      <a:endParaRPr lang="en-US" altLang="zh-CN" sz="800" b="0" i="0" baseline="0" dirty="0">
                        <a:solidFill>
                          <a:srgbClr val="121212"/>
                        </a:solidFill>
                        <a:latin typeface="+mn-lt"/>
                        <a:ea typeface="+mn-ea"/>
                        <a:cs typeface="Helvetica Neue" panose="02000503000000020004" charset="0"/>
                      </a:endParaRPr>
                    </a:p>
                    <a:p>
                      <a:pPr indent="0" algn="l">
                        <a:buNone/>
                      </a:pPr>
                      <a:endParaRPr lang="zh-CN" altLang="en-US" sz="800" b="0" i="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51752917"/>
                  </a:ext>
                </a:extLst>
              </a:tr>
              <a:tr h="207661">
                <a:tc>
                  <a:txBody>
                    <a:bodyPr/>
                    <a:lstStyle/>
                    <a:p>
                      <a:pPr indent="0" algn="l">
                        <a:buNone/>
                      </a:pPr>
                      <a:r>
                        <a:rPr lang="en-US" sz="600" b="0" baseline="0" dirty="0">
                          <a:solidFill>
                            <a:srgbClr val="121212"/>
                          </a:solidFill>
                          <a:latin typeface="Times New Roman" panose="02020603050405020304" pitchFamily="18" charset="0"/>
                          <a:ea typeface="+mn-ea"/>
                          <a:cs typeface="Helvetica Neue" panose="02000503000000020004" charset="0"/>
                        </a:rPr>
                        <a:t>cdl_HARAMI</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tc>
                <a:tc>
                  <a:txBody>
                    <a:bodyPr/>
                    <a:lstStyle/>
                    <a:p>
                      <a:pPr indent="0" algn="l">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母子线简介</a:t>
                      </a:r>
                      <a:r>
                        <a:rPr lang="zh-CN" altLang="en-US" sz="600" b="0" baseline="0" dirty="0">
                          <a:solidFill>
                            <a:srgbClr val="121212"/>
                          </a:solidFill>
                          <a:latin typeface="Times New Roman" panose="02020603050405020304" pitchFamily="18" charset="0"/>
                          <a:ea typeface="+mn-ea"/>
                          <a:cs typeface="Helvetica Neue" panose="02000503000000020004" charset="0"/>
                        </a:rPr>
                        <a:t>，</a:t>
                      </a:r>
                      <a:r>
                        <a:rPr lang="en-US" altLang="en-US" sz="600" b="0" baseline="0" dirty="0" err="1">
                          <a:solidFill>
                            <a:srgbClr val="121212"/>
                          </a:solidFill>
                          <a:latin typeface="Times New Roman" panose="02020603050405020304" pitchFamily="18" charset="0"/>
                          <a:ea typeface="+mn-ea"/>
                          <a:cs typeface="Helvetica Neue" panose="02000503000000020004" charset="0"/>
                        </a:rPr>
                        <a:t>二K线模式，分多头母子与空头母子，两者相反，以多头母子为例，在下跌趋势中，第一</a:t>
                      </a:r>
                      <a:r>
                        <a:rPr lang="zh-CN" altLang="en-US" sz="600" b="0" baseline="0" dirty="0">
                          <a:solidFill>
                            <a:srgbClr val="121212"/>
                          </a:solidFill>
                          <a:latin typeface="Times New Roman" panose="02020603050405020304" pitchFamily="18" charset="0"/>
                          <a:ea typeface="+mn-ea"/>
                          <a:cs typeface="Helvetica Neue" panose="02000503000000020004" charset="0"/>
                        </a:rPr>
                        <a:t>个</a:t>
                      </a:r>
                      <a:r>
                        <a:rPr lang="en-US" altLang="en-US" sz="600" b="0" baseline="0" dirty="0" err="1">
                          <a:solidFill>
                            <a:srgbClr val="121212"/>
                          </a:solidFill>
                          <a:latin typeface="Times New Roman" panose="02020603050405020304" pitchFamily="18" charset="0"/>
                          <a:ea typeface="+mn-ea"/>
                          <a:cs typeface="Helvetica Neue" panose="02000503000000020004" charset="0"/>
                        </a:rPr>
                        <a:t>K线长阴，第二</a:t>
                      </a:r>
                      <a:r>
                        <a:rPr lang="zh-CN" altLang="en-US" sz="600" b="0" baseline="0" dirty="0">
                          <a:solidFill>
                            <a:srgbClr val="121212"/>
                          </a:solidFill>
                          <a:latin typeface="Times New Roman" panose="02020603050405020304" pitchFamily="18" charset="0"/>
                          <a:ea typeface="+mn-ea"/>
                          <a:cs typeface="Helvetica Neue" panose="02000503000000020004" charset="0"/>
                        </a:rPr>
                        <a:t>个</a:t>
                      </a:r>
                      <a:r>
                        <a:rPr lang="en-US" altLang="en-US" sz="600" b="0" baseline="0" dirty="0" err="1">
                          <a:solidFill>
                            <a:srgbClr val="121212"/>
                          </a:solidFill>
                          <a:latin typeface="Times New Roman" panose="02020603050405020304" pitchFamily="18" charset="0"/>
                          <a:ea typeface="+mn-ea"/>
                          <a:cs typeface="Helvetica Neue" panose="02000503000000020004" charset="0"/>
                        </a:rPr>
                        <a:t>开盘价收盘价在第一</a:t>
                      </a:r>
                      <a:r>
                        <a:rPr lang="zh-CN" altLang="en-US" sz="600" b="0" baseline="0" dirty="0">
                          <a:solidFill>
                            <a:srgbClr val="121212"/>
                          </a:solidFill>
                          <a:latin typeface="Times New Roman" panose="02020603050405020304" pitchFamily="18" charset="0"/>
                          <a:ea typeface="+mn-ea"/>
                          <a:cs typeface="Helvetica Neue" panose="02000503000000020004" charset="0"/>
                        </a:rPr>
                        <a:t>个</a:t>
                      </a:r>
                      <a:r>
                        <a:rPr lang="en-US" altLang="en-US" sz="600" b="0" baseline="0" dirty="0" err="1">
                          <a:solidFill>
                            <a:srgbClr val="121212"/>
                          </a:solidFill>
                          <a:latin typeface="Times New Roman" panose="02020603050405020304" pitchFamily="18" charset="0"/>
                          <a:ea typeface="+mn-ea"/>
                          <a:cs typeface="Helvetica Neue" panose="02000503000000020004" charset="0"/>
                        </a:rPr>
                        <a:t>价格振幅之内</a:t>
                      </a:r>
                      <a:r>
                        <a:rPr lang="en-US" altLang="en-US" sz="600" b="0" baseline="0" dirty="0">
                          <a:solidFill>
                            <a:srgbClr val="121212"/>
                          </a:solidFill>
                          <a:latin typeface="Times New Roman" panose="02020603050405020304" pitchFamily="18" charset="0"/>
                          <a:ea typeface="+mn-ea"/>
                          <a:cs typeface="Helvetica Neue" panose="02000503000000020004" charset="0"/>
                        </a:rPr>
                        <a:t>，</a:t>
                      </a:r>
                      <a:r>
                        <a:rPr lang="zh-CN" altLang="en-US" sz="600" b="0" baseline="0" dirty="0">
                          <a:solidFill>
                            <a:srgbClr val="121212"/>
                          </a:solidFill>
                          <a:latin typeface="Times New Roman" panose="02020603050405020304" pitchFamily="18" charset="0"/>
                          <a:ea typeface="+mn-ea"/>
                          <a:cs typeface="Helvetica Neue" panose="02000503000000020004" charset="0"/>
                        </a:rPr>
                        <a:t>且</a:t>
                      </a:r>
                      <a:r>
                        <a:rPr lang="en-US" altLang="en-US" sz="600" b="0" baseline="0" dirty="0" err="1">
                          <a:solidFill>
                            <a:srgbClr val="121212"/>
                          </a:solidFill>
                          <a:latin typeface="Times New Roman" panose="02020603050405020304" pitchFamily="18" charset="0"/>
                          <a:ea typeface="+mn-ea"/>
                          <a:cs typeface="Helvetica Neue" panose="02000503000000020004" charset="0"/>
                        </a:rPr>
                        <a:t>为阳线，预示趋势反转，股价上升</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tc>
                <a:extLst>
                  <a:ext uri="{0D108BD9-81ED-4DB2-BD59-A6C34878D82A}">
                    <a16:rowId xmlns:a16="http://schemas.microsoft.com/office/drawing/2014/main" val="3240588224"/>
                  </a:ext>
                </a:extLst>
              </a:tr>
              <a:tr h="207661">
                <a:tc>
                  <a:txBody>
                    <a:bodyPr/>
                    <a:lstStyle/>
                    <a:p>
                      <a:pPr indent="0" algn="l">
                        <a:buNone/>
                      </a:pPr>
                      <a:r>
                        <a:rPr lang="en-US" sz="600" b="0" baseline="0" dirty="0" err="1">
                          <a:solidFill>
                            <a:srgbClr val="121212"/>
                          </a:solidFill>
                          <a:latin typeface="Times New Roman" panose="02020603050405020304" pitchFamily="18" charset="0"/>
                          <a:ea typeface="+mn-ea"/>
                          <a:cs typeface="Helvetica Neue" panose="02000503000000020004" charset="0"/>
                        </a:rPr>
                        <a:t>cdl_HIKKAKE</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tc>
                <a:tc>
                  <a:txBody>
                    <a:bodyPr/>
                    <a:lstStyle/>
                    <a:p>
                      <a:pPr indent="0" algn="l">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陷阱简介：三日K线模式，与母子类似，第二日价格在前一日实体范围内</a:t>
                      </a:r>
                      <a:r>
                        <a:rPr lang="zh-CN" altLang="en-US" sz="600" b="0" baseline="0" dirty="0">
                          <a:solidFill>
                            <a:srgbClr val="121212"/>
                          </a:solidFill>
                          <a:latin typeface="Times New Roman" panose="02020603050405020304" pitchFamily="18" charset="0"/>
                          <a:ea typeface="+mn-ea"/>
                          <a:cs typeface="Helvetica Neue" panose="02000503000000020004" charset="0"/>
                        </a:rPr>
                        <a:t>，</a:t>
                      </a:r>
                      <a:r>
                        <a:rPr lang="en-US" altLang="en-US" sz="600" b="0" baseline="0" dirty="0" err="1">
                          <a:solidFill>
                            <a:srgbClr val="121212"/>
                          </a:solidFill>
                          <a:latin typeface="Times New Roman" panose="02020603050405020304" pitchFamily="18" charset="0"/>
                          <a:ea typeface="+mn-ea"/>
                          <a:cs typeface="Helvetica Neue" panose="02000503000000020004" charset="0"/>
                        </a:rPr>
                        <a:t>第三日收盘价高于前两日，反转失败，趋势继续</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tc>
                <a:extLst>
                  <a:ext uri="{0D108BD9-81ED-4DB2-BD59-A6C34878D82A}">
                    <a16:rowId xmlns:a16="http://schemas.microsoft.com/office/drawing/2014/main" val="318265246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dirty="0" err="1"/>
              <a:t>仅供内部参考</a:t>
            </a:r>
            <a:endParaRPr lang="en-US" dirty="0"/>
          </a:p>
        </p:txBody>
      </p:sp>
      <p:sp>
        <p:nvSpPr>
          <p:cNvPr id="3" name="灯片编号占位符 2"/>
          <p:cNvSpPr>
            <a:spLocks noGrp="1"/>
          </p:cNvSpPr>
          <p:nvPr>
            <p:ph type="sldNum" sz="quarter" idx="12"/>
          </p:nvPr>
        </p:nvSpPr>
        <p:spPr/>
        <p:txBody>
          <a:bodyPr/>
          <a:lstStyle/>
          <a:p>
            <a:fld id="{BCA4F33B-2A5C-4874-B5D7-74DA77ECCD3C}" type="slidenum">
              <a:rPr lang="en-US" smtClean="0"/>
              <a:t>16</a:t>
            </a:fld>
            <a:endParaRPr lang="en-US"/>
          </a:p>
        </p:txBody>
      </p:sp>
      <p:graphicFrame>
        <p:nvGraphicFramePr>
          <p:cNvPr id="10" name="表格 10"/>
          <p:cNvGraphicFramePr>
            <a:graphicFrameLocks noGrp="1"/>
          </p:cNvGraphicFramePr>
          <p:nvPr>
            <p:extLst>
              <p:ext uri="{D42A27DB-BD31-4B8C-83A1-F6EECF244321}">
                <p14:modId xmlns:p14="http://schemas.microsoft.com/office/powerpoint/2010/main" val="1070710250"/>
              </p:ext>
            </p:extLst>
          </p:nvPr>
        </p:nvGraphicFramePr>
        <p:xfrm>
          <a:off x="459456" y="662635"/>
          <a:ext cx="8228263" cy="3818230"/>
        </p:xfrm>
        <a:graphic>
          <a:graphicData uri="http://schemas.openxmlformats.org/drawingml/2006/table">
            <a:tbl>
              <a:tblPr firstRow="1" bandRow="1">
                <a:tableStyleId>{5940675A-B579-460E-94D1-54222C63F5DA}</a:tableStyleId>
              </a:tblPr>
              <a:tblGrid>
                <a:gridCol w="1394460">
                  <a:extLst>
                    <a:ext uri="{9D8B030D-6E8A-4147-A177-3AD203B41FA5}">
                      <a16:colId xmlns:a16="http://schemas.microsoft.com/office/drawing/2014/main" val="20000"/>
                    </a:ext>
                  </a:extLst>
                </a:gridCol>
                <a:gridCol w="6833803">
                  <a:extLst>
                    <a:ext uri="{9D8B030D-6E8A-4147-A177-3AD203B41FA5}">
                      <a16:colId xmlns:a16="http://schemas.microsoft.com/office/drawing/2014/main" val="20001"/>
                    </a:ext>
                  </a:extLst>
                </a:gridCol>
              </a:tblGrid>
              <a:tr h="293710">
                <a:tc>
                  <a:txBody>
                    <a:bodyPr/>
                    <a:lstStyle/>
                    <a:p>
                      <a:pPr indent="0" algn="l">
                        <a:buNone/>
                      </a:pPr>
                      <a:r>
                        <a:rPr lang="en-US" sz="800" b="0" i="0" baseline="0" dirty="0" err="1">
                          <a:solidFill>
                            <a:srgbClr val="121212"/>
                          </a:solidFill>
                          <a:latin typeface="+mn-lt"/>
                          <a:ea typeface="+mn-ea"/>
                          <a:cs typeface="Helvetica Neue" panose="02000503000000020004" charset="0"/>
                        </a:rPr>
                        <a:t>cdl_BELTHOLD</a:t>
                      </a:r>
                      <a:endParaRPr lang="en-US" altLang="en-US" sz="800" b="0" i="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zh-CN" altLang="en-US" sz="800" b="0" i="0" baseline="0" dirty="0">
                          <a:solidFill>
                            <a:srgbClr val="121212"/>
                          </a:solidFill>
                          <a:latin typeface="+mn-lt"/>
                          <a:ea typeface="+mn-ea"/>
                          <a:cs typeface="Helvetica Neue" panose="02000503000000020004" charset="0"/>
                        </a:rPr>
                        <a:t>捉腰带线，两K线，下跌趋势中，第一个阴线，第二个开盘价为最低价，收阳线，收盘价接近最高价，预示价格上涨</a:t>
                      </a:r>
                    </a:p>
                  </a:txBody>
                  <a:tcPr marL="68580" marR="68580" marT="0" marB="0"/>
                </a:tc>
                <a:extLst>
                  <a:ext uri="{0D108BD9-81ED-4DB2-BD59-A6C34878D82A}">
                    <a16:rowId xmlns:a16="http://schemas.microsoft.com/office/drawing/2014/main" val="10009"/>
                  </a:ext>
                </a:extLst>
              </a:tr>
              <a:tr h="293710">
                <a:tc>
                  <a:txBody>
                    <a:bodyPr/>
                    <a:lstStyle/>
                    <a:p>
                      <a:pPr indent="0" algn="l">
                        <a:buNone/>
                      </a:pPr>
                      <a:r>
                        <a:rPr lang="en-US" sz="800" b="0" baseline="0" dirty="0" err="1">
                          <a:solidFill>
                            <a:srgbClr val="121212"/>
                          </a:solidFill>
                          <a:latin typeface="+mn-lt"/>
                          <a:ea typeface="+mn-ea"/>
                          <a:cs typeface="Helvetica Neue" panose="02000503000000020004" charset="0"/>
                        </a:rPr>
                        <a:t>cdl_GRAVESTONEDOJI</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en-US" altLang="en-US" sz="800" b="0" baseline="0" dirty="0" err="1">
                          <a:solidFill>
                            <a:srgbClr val="121212"/>
                          </a:solidFill>
                          <a:latin typeface="+mn-lt"/>
                          <a:ea typeface="+mn-ea"/>
                          <a:cs typeface="Helvetica Neue" panose="02000503000000020004" charset="0"/>
                        </a:rPr>
                        <a:t>墓碑十字</a:t>
                      </a:r>
                      <a:r>
                        <a:rPr lang="en-US"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倒T十字</a:t>
                      </a:r>
                      <a:r>
                        <a:rPr lang="zh-CN"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一K线，开盘价与收盘价相同，上影线长，无下影线，预示底部反转</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10010"/>
                  </a:ext>
                </a:extLst>
              </a:tr>
              <a:tr h="293710">
                <a:tc>
                  <a:txBody>
                    <a:bodyPr/>
                    <a:lstStyle/>
                    <a:p>
                      <a:pPr indent="0" algn="l">
                        <a:buNone/>
                      </a:pPr>
                      <a:r>
                        <a:rPr lang="en-US" sz="800" b="0" baseline="0" dirty="0" err="1">
                          <a:solidFill>
                            <a:srgbClr val="121212"/>
                          </a:solidFill>
                          <a:latin typeface="+mn-lt"/>
                          <a:ea typeface="+mn-ea"/>
                          <a:cs typeface="Helvetica Neue" panose="02000503000000020004" charset="0"/>
                        </a:rPr>
                        <a:t>cdl_HAMMER</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en-US" altLang="en-US" sz="800" b="0" baseline="0" dirty="0" err="1">
                          <a:solidFill>
                            <a:srgbClr val="121212"/>
                          </a:solidFill>
                          <a:latin typeface="+mn-lt"/>
                          <a:ea typeface="+mn-ea"/>
                          <a:cs typeface="Helvetica Neue" panose="02000503000000020004" charset="0"/>
                        </a:rPr>
                        <a:t>锤头</a:t>
                      </a:r>
                      <a:r>
                        <a:rPr lang="zh-CN"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一K线，实体较短，无上影线，下影线大于实体长度两倍，处于下跌趋势底部，预示反转</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10011"/>
                  </a:ext>
                </a:extLst>
              </a:tr>
              <a:tr h="293710">
                <a:tc>
                  <a:txBody>
                    <a:bodyPr/>
                    <a:lstStyle/>
                    <a:p>
                      <a:pPr indent="0" algn="l">
                        <a:buNone/>
                      </a:pPr>
                      <a:r>
                        <a:rPr lang="en-US" sz="800" b="0" baseline="0" dirty="0" err="1">
                          <a:solidFill>
                            <a:srgbClr val="121212"/>
                          </a:solidFill>
                          <a:latin typeface="+mn-lt"/>
                          <a:ea typeface="+mn-ea"/>
                          <a:cs typeface="Helvetica Neue" panose="02000503000000020004" charset="0"/>
                        </a:rPr>
                        <a:t>cdl_HANGINGMAN</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en-US" altLang="en-US" sz="800" b="0" baseline="0" dirty="0" err="1">
                          <a:solidFill>
                            <a:srgbClr val="121212"/>
                          </a:solidFill>
                          <a:latin typeface="+mn-lt"/>
                          <a:ea typeface="+mn-ea"/>
                          <a:cs typeface="Helvetica Neue" panose="02000503000000020004" charset="0"/>
                        </a:rPr>
                        <a:t>上吊线</a:t>
                      </a:r>
                      <a:r>
                        <a:rPr lang="zh-CN"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一K线，形状与锤子类似，处于上升趋势的顶部，预示着趋势反转</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10012"/>
                  </a:ext>
                </a:extLst>
              </a:tr>
              <a:tr h="293710">
                <a:tc>
                  <a:txBody>
                    <a:bodyPr/>
                    <a:lstStyle/>
                    <a:p>
                      <a:pPr indent="0" algn="l">
                        <a:buNone/>
                      </a:pPr>
                      <a:r>
                        <a:rPr lang="en-US" sz="800" b="0" baseline="0" dirty="0" err="1">
                          <a:solidFill>
                            <a:srgbClr val="121212"/>
                          </a:solidFill>
                          <a:latin typeface="+mn-lt"/>
                          <a:ea typeface="+mn-ea"/>
                          <a:cs typeface="Helvetica Neue" panose="02000503000000020004" charset="0"/>
                        </a:rPr>
                        <a:t>cdl_HARAMICROSS</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en-US" altLang="en-US" sz="800" b="0" baseline="0" dirty="0" err="1">
                          <a:solidFill>
                            <a:srgbClr val="121212"/>
                          </a:solidFill>
                          <a:latin typeface="+mn-lt"/>
                          <a:ea typeface="+mn-ea"/>
                          <a:cs typeface="Helvetica Neue" panose="02000503000000020004" charset="0"/>
                        </a:rPr>
                        <a:t>十字孕线</a:t>
                      </a:r>
                      <a:r>
                        <a:rPr lang="zh-CN"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二K线，与母子县类似，若第二</a:t>
                      </a:r>
                      <a:r>
                        <a:rPr lang="zh-CN" altLang="en-US" sz="800" b="0" baseline="0" dirty="0">
                          <a:solidFill>
                            <a:srgbClr val="121212"/>
                          </a:solidFill>
                          <a:latin typeface="+mn-lt"/>
                          <a:ea typeface="+mn-ea"/>
                          <a:cs typeface="Helvetica Neue" panose="02000503000000020004" charset="0"/>
                        </a:rPr>
                        <a:t>个</a:t>
                      </a:r>
                      <a:r>
                        <a:rPr lang="en-US" altLang="en-US" sz="800" b="0" baseline="0" dirty="0" err="1">
                          <a:solidFill>
                            <a:srgbClr val="121212"/>
                          </a:solidFill>
                          <a:latin typeface="+mn-lt"/>
                          <a:ea typeface="+mn-ea"/>
                          <a:cs typeface="Helvetica Neue" panose="02000503000000020004" charset="0"/>
                        </a:rPr>
                        <a:t>K线是十字线，便称为十字孕线，预示着趋势反转</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10014"/>
                  </a:ext>
                </a:extLst>
              </a:tr>
              <a:tr h="293710">
                <a:tc>
                  <a:txBody>
                    <a:bodyPr/>
                    <a:lstStyle/>
                    <a:p>
                      <a:pPr indent="0" algn="l">
                        <a:buNone/>
                      </a:pPr>
                      <a:r>
                        <a:rPr lang="en-US" sz="800" b="0" baseline="0" dirty="0">
                          <a:solidFill>
                            <a:srgbClr val="121212"/>
                          </a:solidFill>
                          <a:latin typeface="+mn-lt"/>
                          <a:ea typeface="+mn-ea"/>
                          <a:cs typeface="Helvetica Neue" panose="02000503000000020004" charset="0"/>
                        </a:rPr>
                        <a:t>cdl_HIGHWAVE</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en-US" altLang="en-US" sz="800" b="0" baseline="0" dirty="0" err="1">
                          <a:solidFill>
                            <a:srgbClr val="121212"/>
                          </a:solidFill>
                          <a:latin typeface="+mn-lt"/>
                          <a:ea typeface="+mn-ea"/>
                          <a:cs typeface="Helvetica Neue" panose="02000503000000020004" charset="0"/>
                        </a:rPr>
                        <a:t>风高浪大线</a:t>
                      </a:r>
                      <a:r>
                        <a:rPr lang="zh-CN"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具有极长的上</a:t>
                      </a:r>
                      <a:r>
                        <a:rPr lang="en-US"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下影线与短的实体，预示着趋势反转</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10015"/>
                  </a:ext>
                </a:extLst>
              </a:tr>
              <a:tr h="293710">
                <a:tc>
                  <a:txBody>
                    <a:bodyPr/>
                    <a:lstStyle/>
                    <a:p>
                      <a:pPr indent="0" algn="l">
                        <a:buNone/>
                      </a:pPr>
                      <a:r>
                        <a:rPr lang="en-US" sz="800" b="0" baseline="0" dirty="0" err="1">
                          <a:solidFill>
                            <a:srgbClr val="121212"/>
                          </a:solidFill>
                          <a:latin typeface="+mn-lt"/>
                          <a:ea typeface="+mn-ea"/>
                          <a:cs typeface="Helvetica Neue" panose="02000503000000020004" charset="0"/>
                        </a:rPr>
                        <a:t>cdl_THRUSTING</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en-US" altLang="en-US" sz="800" b="0" baseline="0" dirty="0" err="1">
                          <a:solidFill>
                            <a:srgbClr val="121212"/>
                          </a:solidFill>
                          <a:latin typeface="+mn-lt"/>
                          <a:ea typeface="+mn-ea"/>
                          <a:cs typeface="Helvetica Neue" panose="02000503000000020004" charset="0"/>
                        </a:rPr>
                        <a:t>插入</a:t>
                      </a:r>
                      <a:r>
                        <a:rPr lang="zh-CN" altLang="en-US" sz="800" b="0" baseline="0" dirty="0">
                          <a:solidFill>
                            <a:srgbClr val="121212"/>
                          </a:solidFill>
                          <a:latin typeface="+mn-lt"/>
                          <a:ea typeface="+mn-ea"/>
                          <a:cs typeface="Helvetica Neue" panose="02000503000000020004" charset="0"/>
                        </a:rPr>
                        <a:t>，</a:t>
                      </a:r>
                      <a:r>
                        <a:rPr lang="en-US" altLang="en-US" sz="800" b="0" baseline="0" dirty="0">
                          <a:solidFill>
                            <a:srgbClr val="121212"/>
                          </a:solidFill>
                          <a:latin typeface="+mn-lt"/>
                          <a:ea typeface="+mn-ea"/>
                          <a:cs typeface="Helvetica Neue" panose="02000503000000020004" charset="0"/>
                        </a:rPr>
                        <a:t>二K线，与颈上线类似，下跌趋势中，第一个长阴线，第二个开盘价跳空，收盘价略低于前一个实体中部，与颈上线相比实体较长，预示着趋势持续</a:t>
                      </a:r>
                    </a:p>
                  </a:txBody>
                  <a:tcPr marL="68580" marR="68580" marT="0" marB="0"/>
                </a:tc>
                <a:extLst>
                  <a:ext uri="{0D108BD9-81ED-4DB2-BD59-A6C34878D82A}">
                    <a16:rowId xmlns:a16="http://schemas.microsoft.com/office/drawing/2014/main" val="10016"/>
                  </a:ext>
                </a:extLst>
              </a:tr>
              <a:tr h="293710">
                <a:tc>
                  <a:txBody>
                    <a:bodyPr/>
                    <a:lstStyle/>
                    <a:p>
                      <a:pPr indent="0" algn="l">
                        <a:buNone/>
                      </a:pPr>
                      <a:r>
                        <a:rPr lang="en-US" sz="800" b="0" baseline="0" dirty="0">
                          <a:solidFill>
                            <a:srgbClr val="121212"/>
                          </a:solidFill>
                          <a:latin typeface="+mn-lt"/>
                          <a:ea typeface="+mn-ea"/>
                          <a:cs typeface="Helvetica Neue" panose="02000503000000020004" charset="0"/>
                        </a:rPr>
                        <a:t>cdl_UPSIDEGAP2CROWS</a:t>
                      </a:r>
                    </a:p>
                  </a:txBody>
                  <a:tcPr marL="68580" marR="68580" marT="0" marB="0"/>
                </a:tc>
                <a:tc>
                  <a:txBody>
                    <a:bodyPr/>
                    <a:lstStyle/>
                    <a:p>
                      <a:pPr indent="0" algn="l">
                        <a:buNone/>
                      </a:pPr>
                      <a:r>
                        <a:rPr lang="en-US" altLang="en-US" sz="800" b="0" baseline="0" dirty="0" err="1">
                          <a:solidFill>
                            <a:srgbClr val="121212"/>
                          </a:solidFill>
                          <a:latin typeface="+mn-lt"/>
                          <a:ea typeface="+mn-ea"/>
                          <a:cs typeface="Helvetica Neue" panose="02000503000000020004" charset="0"/>
                        </a:rPr>
                        <a:t>向上跳空的两只乌鸦</a:t>
                      </a:r>
                      <a:r>
                        <a:rPr lang="zh-CN"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第一个阳线，第二个跳空以高于第一个最高价开盘，收阴线，第三个开盘价高于第二个，收阴线，与第一个比仍有缺口</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10017"/>
                  </a:ext>
                </a:extLst>
              </a:tr>
              <a:tr h="293710">
                <a:tc>
                  <a:txBody>
                    <a:bodyPr/>
                    <a:lstStyle/>
                    <a:p>
                      <a:pPr indent="0" algn="l">
                        <a:buNone/>
                      </a:pPr>
                      <a:r>
                        <a:rPr lang="en-US" sz="800" b="0" baseline="0" dirty="0" err="1">
                          <a:solidFill>
                            <a:srgbClr val="121212"/>
                          </a:solidFill>
                          <a:latin typeface="+mn-lt"/>
                          <a:ea typeface="+mn-ea"/>
                          <a:cs typeface="Helvetica Neue" panose="02000503000000020004" charset="0"/>
                        </a:rPr>
                        <a:t>cdl_HIKKAKEMOD</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en-US" altLang="en-US" sz="800" b="0" baseline="0" dirty="0" err="1">
                          <a:solidFill>
                            <a:srgbClr val="121212"/>
                          </a:solidFill>
                          <a:latin typeface="+mn-lt"/>
                          <a:ea typeface="+mn-ea"/>
                          <a:cs typeface="Helvetica Neue" panose="02000503000000020004" charset="0"/>
                        </a:rPr>
                        <a:t>修正陷阱</a:t>
                      </a:r>
                      <a:r>
                        <a:rPr lang="zh-CN"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与陷阱类似，上升趋势中，第三个跳空高开；下跌趋势中，第三个跳空低开，反转失败，趋势继续</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10019"/>
                  </a:ext>
                </a:extLst>
              </a:tr>
              <a:tr h="293710">
                <a:tc>
                  <a:txBody>
                    <a:bodyPr/>
                    <a:lstStyle/>
                    <a:p>
                      <a:pPr indent="0" algn="l">
                        <a:buNone/>
                      </a:pPr>
                      <a:r>
                        <a:rPr lang="en-US" sz="800" b="0" i="0" baseline="0" dirty="0" err="1">
                          <a:solidFill>
                            <a:srgbClr val="121212"/>
                          </a:solidFill>
                          <a:latin typeface="+mn-lt"/>
                          <a:ea typeface="+mn-ea"/>
                          <a:cs typeface="Helvetica Neue" panose="02000503000000020004" charset="0"/>
                        </a:rPr>
                        <a:t>cdl_ABANDONEDBABY</a:t>
                      </a:r>
                      <a:endParaRPr lang="en-US" altLang="en-US" sz="800" b="0" i="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zh-CN" altLang="en-US" sz="800" b="0" i="0" baseline="0" dirty="0">
                          <a:solidFill>
                            <a:srgbClr val="121212"/>
                          </a:solidFill>
                          <a:latin typeface="+mn-lt"/>
                          <a:ea typeface="+mn-ea"/>
                          <a:cs typeface="Helvetica Neue" panose="02000503000000020004" charset="0"/>
                        </a:rPr>
                        <a:t>弃婴，</a:t>
                      </a:r>
                      <a:r>
                        <a:rPr lang="zh-CN" altLang="en-US" sz="800" b="0" i="0" baseline="0" dirty="0">
                          <a:latin typeface="+mn-lt"/>
                          <a:ea typeface="+mn-ea"/>
                          <a:sym typeface="+mn-ea"/>
                        </a:rPr>
                        <a:t>第二个价格跳空且收十字星（开盘价与收盘价接近，最高价最低价相差不大），预示趋势反转，发生在顶部下跌，底部上涨</a:t>
                      </a:r>
                      <a:endParaRPr lang="zh-CN" altLang="en-US" sz="800" b="0" i="0" baseline="0" dirty="0">
                        <a:latin typeface="+mn-lt"/>
                        <a:ea typeface="+mn-ea"/>
                      </a:endParaRPr>
                    </a:p>
                  </a:txBody>
                  <a:tcPr marL="68580" marR="68580" marT="0" marB="0"/>
                </a:tc>
                <a:extLst>
                  <a:ext uri="{0D108BD9-81ED-4DB2-BD59-A6C34878D82A}">
                    <a16:rowId xmlns:a16="http://schemas.microsoft.com/office/drawing/2014/main" val="4090698743"/>
                  </a:ext>
                </a:extLst>
              </a:tr>
              <a:tr h="293710">
                <a:tc>
                  <a:txBody>
                    <a:bodyPr/>
                    <a:lstStyle/>
                    <a:p>
                      <a:pPr indent="0" algn="l">
                        <a:buNone/>
                      </a:pPr>
                      <a:r>
                        <a:rPr lang="en-US" sz="800" b="0" i="0" baseline="0" dirty="0">
                          <a:solidFill>
                            <a:srgbClr val="121212"/>
                          </a:solidFill>
                          <a:latin typeface="+mn-lt"/>
                          <a:ea typeface="+mn-ea"/>
                          <a:cs typeface="Helvetica Neue" panose="02000503000000020004" charset="0"/>
                        </a:rPr>
                        <a:t>cdl_3STARSINSOUTH</a:t>
                      </a:r>
                      <a:endParaRPr lang="en-US" altLang="en-US" sz="800" b="0" i="0" baseline="0" dirty="0">
                        <a:solidFill>
                          <a:srgbClr val="121212"/>
                        </a:solidFill>
                        <a:latin typeface="+mn-lt"/>
                        <a:ea typeface="+mn-ea"/>
                        <a:cs typeface="Helvetica Neue" panose="02000503000000020004" charset="0"/>
                      </a:endParaRPr>
                    </a:p>
                  </a:txBody>
                  <a:tcPr marL="68580" marR="68580" marT="0" marB="0"/>
                </a:tc>
                <a:tc>
                  <a:txBody>
                    <a:bodyPr/>
                    <a:lstStyle/>
                    <a:p>
                      <a:pPr indent="0" algn="l">
                        <a:buNone/>
                      </a:pPr>
                      <a:r>
                        <a:rPr lang="zh-CN" altLang="en-US" sz="800" b="0" i="0" baseline="0" dirty="0">
                          <a:solidFill>
                            <a:srgbClr val="121212"/>
                          </a:solidFill>
                          <a:latin typeface="+mn-lt"/>
                          <a:ea typeface="+mn-ea"/>
                          <a:cs typeface="Helvetica Neue" panose="02000503000000020004" charset="0"/>
                        </a:rPr>
                        <a:t>南方三星，</a:t>
                      </a:r>
                      <a:r>
                        <a:rPr lang="en-US" altLang="en-US" sz="800" b="0" i="0" baseline="0" dirty="0">
                          <a:solidFill>
                            <a:srgbClr val="121212"/>
                          </a:solidFill>
                          <a:latin typeface="+mn-lt"/>
                          <a:ea typeface="+mn-ea"/>
                          <a:cs typeface="Helvetica Neue" panose="02000503000000020004" charset="0"/>
                        </a:rPr>
                        <a:t>三</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K线皆阴，第一</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有长下影线，第二</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与第一</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类似，K线整体小于第一</a:t>
                      </a:r>
                      <a:r>
                        <a:rPr lang="zh-CN" altLang="en-US" sz="800" b="0" i="0" baseline="0" dirty="0">
                          <a:solidFill>
                            <a:srgbClr val="121212"/>
                          </a:solidFill>
                          <a:latin typeface="+mn-lt"/>
                          <a:ea typeface="+mn-ea"/>
                          <a:cs typeface="Helvetica Neue" panose="02000503000000020004" charset="0"/>
                        </a:rPr>
                        <a:t>个</a:t>
                      </a:r>
                      <a:r>
                        <a:rPr lang="en-US" altLang="en-US" sz="800" b="0" i="0" baseline="0" dirty="0">
                          <a:solidFill>
                            <a:srgbClr val="121212"/>
                          </a:solidFill>
                          <a:latin typeface="+mn-lt"/>
                          <a:ea typeface="+mn-ea"/>
                          <a:cs typeface="Helvetica Neue" panose="02000503000000020004" charset="0"/>
                        </a:rPr>
                        <a:t>，</a:t>
                      </a:r>
                      <a:r>
                        <a:rPr lang="en-US" altLang="en-US" sz="800" b="0" i="0" baseline="0" dirty="0" err="1">
                          <a:solidFill>
                            <a:srgbClr val="121212"/>
                          </a:solidFill>
                          <a:latin typeface="+mn-lt"/>
                          <a:ea typeface="+mn-ea"/>
                          <a:cs typeface="Helvetica Neue" panose="02000503000000020004" charset="0"/>
                        </a:rPr>
                        <a:t>第三</a:t>
                      </a:r>
                      <a:r>
                        <a:rPr lang="zh-CN" altLang="en-US" sz="800" b="0" i="0" baseline="0" dirty="0">
                          <a:solidFill>
                            <a:srgbClr val="121212"/>
                          </a:solidFill>
                          <a:latin typeface="+mn-lt"/>
                          <a:ea typeface="+mn-ea"/>
                          <a:cs typeface="Helvetica Neue" panose="02000503000000020004" charset="0"/>
                        </a:rPr>
                        <a:t>个</a:t>
                      </a:r>
                      <a:r>
                        <a:rPr lang="en-US" altLang="en-US" sz="800" b="0" i="0" baseline="0" dirty="0" err="1">
                          <a:solidFill>
                            <a:srgbClr val="121212"/>
                          </a:solidFill>
                          <a:latin typeface="+mn-lt"/>
                          <a:ea typeface="+mn-ea"/>
                          <a:cs typeface="Helvetica Neue" panose="02000503000000020004" charset="0"/>
                        </a:rPr>
                        <a:t>无下影线实体信号</a:t>
                      </a:r>
                      <a:r>
                        <a:rPr lang="zh-CN" altLang="en-US" sz="800" b="0" i="0" baseline="0" dirty="0">
                          <a:solidFill>
                            <a:srgbClr val="121212"/>
                          </a:solidFill>
                          <a:latin typeface="+mn-lt"/>
                          <a:ea typeface="+mn-ea"/>
                          <a:cs typeface="Helvetica Neue" panose="02000503000000020004" charset="0"/>
                        </a:rPr>
                        <a:t>且</a:t>
                      </a:r>
                      <a:r>
                        <a:rPr lang="en-US" altLang="en-US" sz="800" b="0" i="0" baseline="0" dirty="0" err="1">
                          <a:solidFill>
                            <a:srgbClr val="121212"/>
                          </a:solidFill>
                          <a:latin typeface="+mn-lt"/>
                          <a:ea typeface="+mn-ea"/>
                          <a:cs typeface="Helvetica Neue" panose="02000503000000020004" charset="0"/>
                        </a:rPr>
                        <a:t>都在第一日振幅之内，预示下跌趋势反转，股价上升</a:t>
                      </a:r>
                      <a:endParaRPr lang="en-US" altLang="en-US" sz="800" b="0" i="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108827203"/>
                  </a:ext>
                </a:extLst>
              </a:tr>
              <a:tr h="293710">
                <a:tc>
                  <a:txBody>
                    <a:bodyPr/>
                    <a:lstStyle/>
                    <a:p>
                      <a:pPr indent="0" algn="l">
                        <a:lnSpc>
                          <a:spcPct val="100000"/>
                        </a:lnSpc>
                        <a:buNone/>
                      </a:pPr>
                      <a:r>
                        <a:rPr lang="en-US" sz="800" b="0" baseline="0" dirty="0" err="1">
                          <a:solidFill>
                            <a:srgbClr val="121212"/>
                          </a:solidFill>
                          <a:latin typeface="+mn-lt"/>
                          <a:ea typeface="+mn-ea"/>
                          <a:cs typeface="Helvetica Neue" panose="02000503000000020004" charset="0"/>
                        </a:rPr>
                        <a:t>cdl_LONGLINE</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lnSpc>
                          <a:spcPct val="100000"/>
                        </a:lnSpc>
                        <a:buNone/>
                      </a:pPr>
                      <a:r>
                        <a:rPr lang="en-US" altLang="en-US" sz="800" b="0" baseline="0" dirty="0" err="1">
                          <a:solidFill>
                            <a:srgbClr val="121212"/>
                          </a:solidFill>
                          <a:latin typeface="+mn-lt"/>
                          <a:ea typeface="+mn-ea"/>
                          <a:cs typeface="Helvetica Neue" panose="02000503000000020004" charset="0"/>
                        </a:rPr>
                        <a:t>长蜡烛简介：一K线模式，K线实体长，无上下影线</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4185085541"/>
                  </a:ext>
                </a:extLst>
              </a:tr>
              <a:tr h="293710">
                <a:tc>
                  <a:txBody>
                    <a:bodyPr/>
                    <a:lstStyle/>
                    <a:p>
                      <a:pPr indent="0" algn="l">
                        <a:lnSpc>
                          <a:spcPct val="100000"/>
                        </a:lnSpc>
                        <a:buNone/>
                      </a:pPr>
                      <a:r>
                        <a:rPr lang="en-US" sz="800" b="0" baseline="0" dirty="0" err="1">
                          <a:solidFill>
                            <a:srgbClr val="121212"/>
                          </a:solidFill>
                          <a:latin typeface="+mn-lt"/>
                          <a:ea typeface="+mn-ea"/>
                          <a:cs typeface="Helvetica Neue" panose="02000503000000020004" charset="0"/>
                        </a:rPr>
                        <a:t>cdl_MARUBOZU</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lnSpc>
                          <a:spcPct val="100000"/>
                        </a:lnSpc>
                        <a:buNone/>
                      </a:pPr>
                      <a:r>
                        <a:rPr lang="en-US" altLang="en-US" sz="800" b="0" baseline="0" dirty="0" err="1">
                          <a:solidFill>
                            <a:srgbClr val="121212"/>
                          </a:solidFill>
                          <a:latin typeface="+mn-lt"/>
                          <a:ea typeface="+mn-ea"/>
                          <a:cs typeface="Helvetica Neue" panose="02000503000000020004" charset="0"/>
                        </a:rPr>
                        <a:t>光头光脚</a:t>
                      </a:r>
                      <a:r>
                        <a:rPr lang="en-US"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缺影线简介：一K线模式，上下两头都没有影线的实体，阴线预示着熊市持续或者牛市反转，阳线相反</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3282794842"/>
                  </a:ext>
                </a:extLst>
              </a:tr>
            </a:tbl>
          </a:graphicData>
        </a:graphic>
      </p:graphicFrame>
      <p:sp>
        <p:nvSpPr>
          <p:cNvPr id="11" name="标题 4">
            <a:extLst>
              <a:ext uri="{FF2B5EF4-FFF2-40B4-BE49-F238E27FC236}">
                <a16:creationId xmlns:a16="http://schemas.microsoft.com/office/drawing/2014/main" id="{3D96DF42-50B6-0AF4-3F76-7FC8895069F0}"/>
              </a:ext>
            </a:extLst>
          </p:cNvPr>
          <p:cNvSpPr>
            <a:spLocks noGrp="1"/>
          </p:cNvSpPr>
          <p:nvPr>
            <p:ph type="title"/>
          </p:nvPr>
        </p:nvSpPr>
        <p:spPr>
          <a:xfrm>
            <a:off x="288900" y="243001"/>
            <a:ext cx="2116467" cy="368936"/>
          </a:xfrm>
        </p:spPr>
        <p:txBody>
          <a:bodyPr/>
          <a:lstStyle/>
          <a:p>
            <a:r>
              <a:rPr lang="zh-CN" altLang="en-US" sz="2000" b="1" dirty="0">
                <a:latin typeface="+mj-ea"/>
                <a:cs typeface="+mj-ea"/>
              </a:rPr>
              <a:t>部分</a:t>
            </a:r>
            <a:r>
              <a:rPr lang="en-US" altLang="zh-CN" sz="2000" b="1" dirty="0">
                <a:latin typeface="+mj-ea"/>
                <a:cs typeface="+mj-ea"/>
              </a:rPr>
              <a:t>K</a:t>
            </a:r>
            <a:r>
              <a:rPr lang="zh-CN" altLang="en-US" sz="2000" b="1" dirty="0">
                <a:latin typeface="+mj-ea"/>
                <a:cs typeface="+mj-ea"/>
              </a:rPr>
              <a:t>线形态指标</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dirty="0" err="1"/>
              <a:t>仅供内部参考</a:t>
            </a:r>
            <a:endParaRPr lang="en-US" dirty="0"/>
          </a:p>
        </p:txBody>
      </p:sp>
      <p:sp>
        <p:nvSpPr>
          <p:cNvPr id="3" name="灯片编号占位符 2"/>
          <p:cNvSpPr>
            <a:spLocks noGrp="1"/>
          </p:cNvSpPr>
          <p:nvPr>
            <p:ph type="sldNum" sz="quarter" idx="12"/>
          </p:nvPr>
        </p:nvSpPr>
        <p:spPr/>
        <p:txBody>
          <a:bodyPr/>
          <a:lstStyle/>
          <a:p>
            <a:fld id="{BCA4F33B-2A5C-4874-B5D7-74DA77ECCD3C}" type="slidenum">
              <a:rPr lang="en-US" smtClean="0"/>
              <a:t>17</a:t>
            </a:fld>
            <a:endParaRPr lang="en-US"/>
          </a:p>
        </p:txBody>
      </p:sp>
      <p:sp>
        <p:nvSpPr>
          <p:cNvPr id="5" name="标题 4"/>
          <p:cNvSpPr>
            <a:spLocks noGrp="1"/>
          </p:cNvSpPr>
          <p:nvPr>
            <p:ph type="title"/>
          </p:nvPr>
        </p:nvSpPr>
        <p:spPr>
          <a:xfrm>
            <a:off x="288899" y="243001"/>
            <a:ext cx="3982018" cy="342576"/>
          </a:xfrm>
        </p:spPr>
        <p:txBody>
          <a:bodyPr/>
          <a:lstStyle/>
          <a:p>
            <a:r>
              <a:rPr lang="zh-CN" altLang="en-US" sz="2000" b="1" dirty="0"/>
              <a:t>部分</a:t>
            </a:r>
            <a:r>
              <a:rPr lang="en-US" altLang="zh-CN" sz="2000" b="1" dirty="0"/>
              <a:t>K</a:t>
            </a:r>
            <a:r>
              <a:rPr lang="zh-CN" altLang="en-US" sz="2000" b="1" dirty="0"/>
              <a:t>线形态指标与希尔伯特指标</a:t>
            </a:r>
          </a:p>
        </p:txBody>
      </p:sp>
      <p:sp>
        <p:nvSpPr>
          <p:cNvPr id="6" name="文本框 5"/>
          <p:cNvSpPr txBox="1"/>
          <p:nvPr/>
        </p:nvSpPr>
        <p:spPr>
          <a:xfrm>
            <a:off x="3784600" y="1165860"/>
            <a:ext cx="127000" cy="276860"/>
          </a:xfrm>
          <a:prstGeom prst="rect">
            <a:avLst/>
          </a:prstGeom>
          <a:noFill/>
        </p:spPr>
        <p:txBody>
          <a:bodyPr wrap="none" lIns="0" tIns="0" rIns="0" bIns="0" rtlCol="0">
            <a:spAutoFit/>
          </a:bodyPr>
          <a:lstStyle/>
          <a:p>
            <a:endParaRPr lang="zh-CN" altLang="en-US" dirty="0">
              <a:latin typeface="Arial" panose="020B0604020202020204" pitchFamily="34" charset="0"/>
              <a:ea typeface="黑体" pitchFamily="49" charset="-122"/>
              <a:cs typeface="Arial" panose="020B0604020202020204" pitchFamily="34" charset="0"/>
            </a:endParaRPr>
          </a:p>
        </p:txBody>
      </p:sp>
      <p:graphicFrame>
        <p:nvGraphicFramePr>
          <p:cNvPr id="12" name="表格 11"/>
          <p:cNvGraphicFramePr/>
          <p:nvPr>
            <p:extLst>
              <p:ext uri="{D42A27DB-BD31-4B8C-83A1-F6EECF244321}">
                <p14:modId xmlns:p14="http://schemas.microsoft.com/office/powerpoint/2010/main" val="3134433124"/>
              </p:ext>
            </p:extLst>
          </p:nvPr>
        </p:nvGraphicFramePr>
        <p:xfrm>
          <a:off x="906499" y="2581934"/>
          <a:ext cx="3003341" cy="1654562"/>
        </p:xfrm>
        <a:graphic>
          <a:graphicData uri="http://schemas.openxmlformats.org/drawingml/2006/table">
            <a:tbl>
              <a:tblPr/>
              <a:tblGrid>
                <a:gridCol w="1243648">
                  <a:extLst>
                    <a:ext uri="{9D8B030D-6E8A-4147-A177-3AD203B41FA5}">
                      <a16:colId xmlns:a16="http://schemas.microsoft.com/office/drawing/2014/main" val="20000"/>
                    </a:ext>
                  </a:extLst>
                </a:gridCol>
                <a:gridCol w="1759693">
                  <a:extLst>
                    <a:ext uri="{9D8B030D-6E8A-4147-A177-3AD203B41FA5}">
                      <a16:colId xmlns:a16="http://schemas.microsoft.com/office/drawing/2014/main" val="20001"/>
                    </a:ext>
                  </a:extLst>
                </a:gridCol>
              </a:tblGrid>
              <a:tr h="450230">
                <a:tc>
                  <a:txBody>
                    <a:bodyPr/>
                    <a:lstStyle/>
                    <a:p>
                      <a:pPr indent="0">
                        <a:buNone/>
                      </a:pPr>
                      <a:r>
                        <a:rPr lang="en-US" sz="800" b="0">
                          <a:latin typeface="+mn-lt"/>
                          <a:cs typeface="宋体" charset="0"/>
                        </a:rPr>
                        <a:t>cycl_DCPERIOD</a:t>
                      </a:r>
                      <a:endParaRPr lang="en-US" altLang="en-US" sz="800" b="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800" b="0" dirty="0" err="1">
                          <a:latin typeface="+mn-lt"/>
                          <a:ea typeface="宋体" charset="0"/>
                          <a:cs typeface="宋体" charset="0"/>
                        </a:rPr>
                        <a:t>希尔伯特变换-主导周期</a:t>
                      </a:r>
                      <a:r>
                        <a:rPr lang="zh-CN" altLang="en-US" sz="800" b="0" dirty="0">
                          <a:latin typeface="+mn-lt"/>
                          <a:ea typeface="宋体" charset="0"/>
                          <a:cs typeface="宋体" charset="0"/>
                        </a:rPr>
                        <a:t>，</a:t>
                      </a:r>
                      <a:r>
                        <a:rPr lang="en-US" altLang="en-US" sz="800" b="0" dirty="0" err="1">
                          <a:latin typeface="+mn-lt"/>
                          <a:ea typeface="宋体" charset="0"/>
                          <a:cs typeface="宋体" charset="0"/>
                        </a:rPr>
                        <a:t>将价格作为信息信号，计算价格处在的周期的位置，作为择时的依据</a:t>
                      </a:r>
                      <a:endParaRPr lang="en-US" altLang="en-US" sz="800" b="0" dirty="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9108">
                <a:tc>
                  <a:txBody>
                    <a:bodyPr/>
                    <a:lstStyle/>
                    <a:p>
                      <a:pPr indent="0">
                        <a:buNone/>
                      </a:pPr>
                      <a:r>
                        <a:rPr lang="en-US" sz="800" b="0">
                          <a:latin typeface="+mn-lt"/>
                          <a:cs typeface="宋体" charset="0"/>
                        </a:rPr>
                        <a:t>cycl_DCPHASE</a:t>
                      </a:r>
                      <a:endParaRPr lang="en-US" altLang="en-US" sz="800" b="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800" b="0" dirty="0" err="1">
                          <a:latin typeface="+mn-lt"/>
                          <a:ea typeface="宋体" charset="0"/>
                          <a:cs typeface="宋体" charset="0"/>
                        </a:rPr>
                        <a:t>希尔伯特变换-主导循环阶段</a:t>
                      </a:r>
                      <a:endParaRPr lang="en-US" altLang="en-US" sz="800" b="0" dirty="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9587">
                <a:tc>
                  <a:txBody>
                    <a:bodyPr/>
                    <a:lstStyle/>
                    <a:p>
                      <a:pPr indent="0">
                        <a:buNone/>
                      </a:pPr>
                      <a:r>
                        <a:rPr lang="en-US" sz="800" b="0" dirty="0" err="1">
                          <a:latin typeface="+mn-lt"/>
                          <a:cs typeface="宋体" charset="0"/>
                        </a:rPr>
                        <a:t>cycl_PHASOR_inph</a:t>
                      </a:r>
                      <a:endParaRPr lang="en-US" altLang="en-US" sz="800" b="0" dirty="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800" b="0">
                          <a:latin typeface="+mn-lt"/>
                          <a:ea typeface="宋体" charset="0"/>
                          <a:cs typeface="宋体" charset="0"/>
                        </a:rPr>
                        <a:t>希尔伯特变换-希尔伯特变换相量</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9109">
                <a:tc>
                  <a:txBody>
                    <a:bodyPr/>
                    <a:lstStyle/>
                    <a:p>
                      <a:pPr indent="0">
                        <a:buNone/>
                      </a:pPr>
                      <a:r>
                        <a:rPr lang="en-US" sz="800" b="0" dirty="0" err="1">
                          <a:latin typeface="+mn-lt"/>
                          <a:cs typeface="宋体" charset="0"/>
                        </a:rPr>
                        <a:t>cycl_PHASOR_quad</a:t>
                      </a:r>
                      <a:endParaRPr lang="en-US" altLang="en-US" sz="800" b="0" dirty="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800" dirty="0" err="1">
                          <a:latin typeface="+mn-lt"/>
                          <a:ea typeface="宋体" charset="0"/>
                          <a:cs typeface="宋体" charset="0"/>
                          <a:sym typeface="+mn-ea"/>
                        </a:rPr>
                        <a:t>希尔伯特变换-希尔伯特变换分量</a:t>
                      </a:r>
                      <a:endParaRPr lang="en-US" altLang="en-US" sz="800" b="0" dirty="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95084">
                <a:tc>
                  <a:txBody>
                    <a:bodyPr/>
                    <a:lstStyle/>
                    <a:p>
                      <a:pPr indent="0">
                        <a:buNone/>
                      </a:pPr>
                      <a:r>
                        <a:rPr lang="en-US" sz="800" b="0">
                          <a:latin typeface="+mn-lt"/>
                          <a:cs typeface="宋体" charset="0"/>
                        </a:rPr>
                        <a:t>cycl_SINE_sine</a:t>
                      </a:r>
                      <a:endParaRPr lang="en-US" altLang="en-US" sz="800" b="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800" b="0">
                          <a:latin typeface="+mn-lt"/>
                          <a:ea typeface="宋体" charset="0"/>
                          <a:cs typeface="宋体" charset="0"/>
                        </a:rPr>
                        <a:t>希尔伯特变换-正弦波</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0722">
                <a:tc>
                  <a:txBody>
                    <a:bodyPr/>
                    <a:lstStyle/>
                    <a:p>
                      <a:pPr indent="0">
                        <a:buNone/>
                      </a:pPr>
                      <a:r>
                        <a:rPr lang="en-US" sz="800" b="0" dirty="0" err="1">
                          <a:latin typeface="+mn-lt"/>
                          <a:cs typeface="宋体" charset="0"/>
                        </a:rPr>
                        <a:t>cycl_SINE_lead</a:t>
                      </a:r>
                      <a:endParaRPr lang="en-US" altLang="en-US" sz="800" b="0" dirty="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800">
                          <a:latin typeface="+mn-lt"/>
                          <a:ea typeface="宋体" charset="0"/>
                          <a:cs typeface="宋体" charset="0"/>
                          <a:sym typeface="+mn-ea"/>
                        </a:rPr>
                        <a:t>希尔伯特变换-正弦波</a:t>
                      </a:r>
                      <a:r>
                        <a:rPr lang="zh-CN" altLang="en-US" sz="800">
                          <a:latin typeface="+mn-lt"/>
                          <a:ea typeface="宋体" charset="0"/>
                          <a:cs typeface="宋体" charset="0"/>
                          <a:sym typeface="+mn-ea"/>
                        </a:rPr>
                        <a:t>趋势</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0722">
                <a:tc>
                  <a:txBody>
                    <a:bodyPr/>
                    <a:lstStyle/>
                    <a:p>
                      <a:pPr indent="0">
                        <a:buNone/>
                      </a:pPr>
                      <a:r>
                        <a:rPr lang="en-US" sz="800" b="0" dirty="0" err="1">
                          <a:latin typeface="+mn-lt"/>
                          <a:cs typeface="宋体" charset="0"/>
                        </a:rPr>
                        <a:t>cycl_HT_TRENDMODE</a:t>
                      </a:r>
                      <a:endParaRPr lang="en-US" altLang="en-US" sz="800" b="0" dirty="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800" b="0" dirty="0" err="1">
                          <a:latin typeface="+mn-lt"/>
                          <a:ea typeface="宋体" charset="0"/>
                          <a:cs typeface="宋体" charset="0"/>
                        </a:rPr>
                        <a:t>希尔伯特变换-趋势与周期模式</a:t>
                      </a:r>
                      <a:endParaRPr lang="en-US" altLang="en-US" sz="800" b="0" dirty="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 name="文本框 3"/>
          <p:cNvSpPr txBox="1"/>
          <p:nvPr/>
        </p:nvSpPr>
        <p:spPr>
          <a:xfrm>
            <a:off x="4573588" y="2571750"/>
            <a:ext cx="3927864"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0" dirty="0">
                <a:ea typeface="黑体" pitchFamily="49" charset="-122"/>
                <a:cs typeface="Arial" panose="020B0604020202020204" pitchFamily="34" charset="0"/>
              </a:rPr>
              <a:t>金融市场的波动是非周期、不规律的，但只要存在波动，就可以通过希尔伯特变换寻找其“周期性”。对于股价走势，一般可将其分解为：长期趋势、中短期周期性波动和噪声。在去除长期趋势的情况下，可以利用希尔伯特变换对中短期的周期性波动进行分析。</a:t>
            </a:r>
            <a:endParaRPr lang="en-US" altLang="zh-CN" sz="1000" dirty="0">
              <a:ea typeface="黑体"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000" dirty="0"/>
              <a:t>希尔伯特变换，本来是用于数学与信号处理领域中，是信号分析处理中的一种重要方法。它可以把信号的所有频率分量的</a:t>
            </a:r>
            <a:r>
              <a:rPr lang="zh-CN" altLang="en-US" sz="1000" b="1" dirty="0"/>
              <a:t>相位推迟</a:t>
            </a:r>
            <a:r>
              <a:rPr lang="en-US" altLang="zh-CN" sz="1000" b="1" dirty="0"/>
              <a:t>90</a:t>
            </a:r>
            <a:r>
              <a:rPr lang="zh-CN" altLang="en-US" sz="1000" b="1" dirty="0"/>
              <a:t>度</a:t>
            </a:r>
            <a:r>
              <a:rPr lang="zh-CN" altLang="en-US" sz="1000" dirty="0"/>
              <a:t>，并能有效地提取复杂信号的瞬时参数</a:t>
            </a:r>
            <a:r>
              <a:rPr lang="en-US" altLang="zh-CN" sz="1000" dirty="0"/>
              <a:t>——</a:t>
            </a:r>
            <a:r>
              <a:rPr lang="zh-CN" altLang="en-US" sz="1000" dirty="0"/>
              <a:t>瞬时振幅、瞬时相位和瞬时频率。 在投资市场中，将希尔伯特变换移植过来，可以对帮助对价格进行分析，产生一个瞬时趋势线。这个线类似于常用的移动均线，但延迟更低，对市场价格的变化更为迅速。</a:t>
            </a:r>
          </a:p>
        </p:txBody>
      </p:sp>
      <p:graphicFrame>
        <p:nvGraphicFramePr>
          <p:cNvPr id="7" name="表格 6">
            <a:extLst>
              <a:ext uri="{FF2B5EF4-FFF2-40B4-BE49-F238E27FC236}">
                <a16:creationId xmlns:a16="http://schemas.microsoft.com/office/drawing/2014/main" id="{05B3DE98-B152-1483-8710-5B4FFDB384A8}"/>
              </a:ext>
            </a:extLst>
          </p:cNvPr>
          <p:cNvGraphicFramePr>
            <a:graphicFrameLocks noGrp="1"/>
          </p:cNvGraphicFramePr>
          <p:nvPr>
            <p:extLst>
              <p:ext uri="{D42A27DB-BD31-4B8C-83A1-F6EECF244321}">
                <p14:modId xmlns:p14="http://schemas.microsoft.com/office/powerpoint/2010/main" val="3076362391"/>
              </p:ext>
            </p:extLst>
          </p:nvPr>
        </p:nvGraphicFramePr>
        <p:xfrm>
          <a:off x="883443" y="812576"/>
          <a:ext cx="7377113" cy="1410419"/>
        </p:xfrm>
        <a:graphic>
          <a:graphicData uri="http://schemas.openxmlformats.org/drawingml/2006/table">
            <a:tbl>
              <a:tblPr firstRow="1" bandRow="1">
                <a:tableStyleId>{5940675A-B579-460E-94D1-54222C63F5DA}</a:tableStyleId>
              </a:tblPr>
              <a:tblGrid>
                <a:gridCol w="1469257">
                  <a:extLst>
                    <a:ext uri="{9D8B030D-6E8A-4147-A177-3AD203B41FA5}">
                      <a16:colId xmlns:a16="http://schemas.microsoft.com/office/drawing/2014/main" val="580695808"/>
                    </a:ext>
                  </a:extLst>
                </a:gridCol>
                <a:gridCol w="5907856">
                  <a:extLst>
                    <a:ext uri="{9D8B030D-6E8A-4147-A177-3AD203B41FA5}">
                      <a16:colId xmlns:a16="http://schemas.microsoft.com/office/drawing/2014/main" val="3630236561"/>
                    </a:ext>
                  </a:extLst>
                </a:gridCol>
              </a:tblGrid>
              <a:tr h="174121">
                <a:tc>
                  <a:txBody>
                    <a:bodyPr/>
                    <a:lstStyle/>
                    <a:p>
                      <a:pPr indent="0" algn="l">
                        <a:lnSpc>
                          <a:spcPct val="100000"/>
                        </a:lnSpc>
                        <a:buNone/>
                      </a:pPr>
                      <a:r>
                        <a:rPr lang="en-US" sz="800" b="0" baseline="0" dirty="0" err="1">
                          <a:solidFill>
                            <a:srgbClr val="121212"/>
                          </a:solidFill>
                          <a:latin typeface="+mn-lt"/>
                          <a:ea typeface="+mn-ea"/>
                          <a:cs typeface="Helvetica Neue" panose="02000503000000020004" charset="0"/>
                        </a:rPr>
                        <a:t>cdl_LONGLEGGEDDOJI</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lnSpc>
                          <a:spcPct val="100000"/>
                        </a:lnSpc>
                        <a:buNone/>
                      </a:pPr>
                      <a:r>
                        <a:rPr lang="en-US" altLang="en-US" sz="800" b="0" baseline="0" dirty="0" err="1">
                          <a:solidFill>
                            <a:srgbClr val="121212"/>
                          </a:solidFill>
                          <a:latin typeface="+mn-lt"/>
                          <a:ea typeface="+mn-ea"/>
                          <a:cs typeface="Helvetica Neue" panose="02000503000000020004" charset="0"/>
                        </a:rPr>
                        <a:t>长脚十字</a:t>
                      </a:r>
                      <a:r>
                        <a:rPr lang="zh-CN"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一K线，开盘价与收盘价相同居当日价格中部，上下影线长，表达市场不确定性</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3584158181"/>
                  </a:ext>
                </a:extLst>
              </a:tr>
              <a:tr h="156117">
                <a:tc>
                  <a:txBody>
                    <a:bodyPr/>
                    <a:lstStyle/>
                    <a:p>
                      <a:pPr indent="0" algn="l">
                        <a:lnSpc>
                          <a:spcPct val="100000"/>
                        </a:lnSpc>
                        <a:buNone/>
                      </a:pPr>
                      <a:r>
                        <a:rPr lang="en-US" sz="800" b="0" baseline="0" dirty="0" err="1">
                          <a:solidFill>
                            <a:srgbClr val="121212"/>
                          </a:solidFill>
                          <a:latin typeface="+mn-lt"/>
                          <a:ea typeface="+mn-ea"/>
                          <a:cs typeface="Helvetica Neue" panose="02000503000000020004" charset="0"/>
                        </a:rPr>
                        <a:t>cdl_MATCHINGLOW</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lnSpc>
                          <a:spcPct val="100000"/>
                        </a:lnSpc>
                        <a:buNone/>
                      </a:pPr>
                      <a:r>
                        <a:rPr lang="en-US" altLang="en-US" sz="800" b="0" baseline="0" dirty="0" err="1">
                          <a:solidFill>
                            <a:srgbClr val="121212"/>
                          </a:solidFill>
                          <a:latin typeface="+mn-lt"/>
                          <a:ea typeface="+mn-ea"/>
                          <a:cs typeface="Helvetica Neue" panose="02000503000000020004" charset="0"/>
                        </a:rPr>
                        <a:t>相同低价</a:t>
                      </a:r>
                      <a:r>
                        <a:rPr lang="zh-CN" altLang="en-US" sz="800" b="0" baseline="0" dirty="0">
                          <a:solidFill>
                            <a:srgbClr val="121212"/>
                          </a:solidFill>
                          <a:latin typeface="+mn-lt"/>
                          <a:ea typeface="+mn-ea"/>
                          <a:cs typeface="Helvetica Neue" panose="02000503000000020004" charset="0"/>
                        </a:rPr>
                        <a:t>，</a:t>
                      </a:r>
                      <a:r>
                        <a:rPr lang="en-US" altLang="en-US" sz="800" b="0" baseline="0" dirty="0">
                          <a:solidFill>
                            <a:srgbClr val="121212"/>
                          </a:solidFill>
                          <a:latin typeface="+mn-lt"/>
                          <a:ea typeface="+mn-ea"/>
                          <a:cs typeface="Helvetica Neue" panose="02000503000000020004" charset="0"/>
                        </a:rPr>
                        <a:t>二K线，下跌趋势中，第一个长阴线，第二个阴线，收盘价与前一个相同，预示底部确认，该价格为支撑位</a:t>
                      </a:r>
                    </a:p>
                  </a:txBody>
                  <a:tcPr marL="68580" marR="68580" marT="0" marB="0"/>
                </a:tc>
                <a:extLst>
                  <a:ext uri="{0D108BD9-81ED-4DB2-BD59-A6C34878D82A}">
                    <a16:rowId xmlns:a16="http://schemas.microsoft.com/office/drawing/2014/main" val="2227092274"/>
                  </a:ext>
                </a:extLst>
              </a:tr>
              <a:tr h="167269">
                <a:tc>
                  <a:txBody>
                    <a:bodyPr/>
                    <a:lstStyle/>
                    <a:p>
                      <a:pPr indent="0" algn="l">
                        <a:lnSpc>
                          <a:spcPct val="100000"/>
                        </a:lnSpc>
                        <a:buNone/>
                      </a:pPr>
                      <a:r>
                        <a:rPr lang="en-US" sz="800" b="0" baseline="0" dirty="0" err="1">
                          <a:solidFill>
                            <a:srgbClr val="121212"/>
                          </a:solidFill>
                          <a:latin typeface="+mn-lt"/>
                          <a:ea typeface="+mn-ea"/>
                          <a:cs typeface="Helvetica Neue" panose="02000503000000020004" charset="0"/>
                        </a:rPr>
                        <a:t>cdl_MORNINGDOJISTAR</a:t>
                      </a:r>
                      <a:endParaRPr 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lnSpc>
                          <a:spcPct val="100000"/>
                        </a:lnSpc>
                        <a:buNone/>
                      </a:pPr>
                      <a:r>
                        <a:rPr lang="en-US" altLang="en-US" sz="800" b="0" baseline="0" dirty="0" err="1">
                          <a:solidFill>
                            <a:srgbClr val="121212"/>
                          </a:solidFill>
                          <a:latin typeface="+mn-lt"/>
                          <a:ea typeface="+mn-ea"/>
                          <a:cs typeface="Helvetica Neue" panose="02000503000000020004" charset="0"/>
                        </a:rPr>
                        <a:t>十字晨星简介：三日K线模式，基本模式为晨星，第二日K线为十字星，预示底部反转</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2879569320"/>
                  </a:ext>
                </a:extLst>
              </a:tr>
              <a:tr h="167268">
                <a:tc>
                  <a:txBody>
                    <a:bodyPr/>
                    <a:lstStyle/>
                    <a:p>
                      <a:pPr indent="0" algn="l">
                        <a:lnSpc>
                          <a:spcPct val="100000"/>
                        </a:lnSpc>
                        <a:buNone/>
                      </a:pPr>
                      <a:r>
                        <a:rPr lang="en-US" sz="800" b="0" baseline="0" dirty="0" err="1">
                          <a:solidFill>
                            <a:srgbClr val="121212"/>
                          </a:solidFill>
                          <a:latin typeface="+mn-lt"/>
                          <a:ea typeface="+mn-ea"/>
                          <a:cs typeface="Helvetica Neue" panose="02000503000000020004" charset="0"/>
                        </a:rPr>
                        <a:t>cdl_INVERTEDHAMMER</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lnSpc>
                          <a:spcPct val="100000"/>
                        </a:lnSpc>
                        <a:buNone/>
                      </a:pPr>
                      <a:r>
                        <a:rPr lang="en-US" altLang="en-US" sz="800" b="0" baseline="0" dirty="0">
                          <a:solidFill>
                            <a:srgbClr val="121212"/>
                          </a:solidFill>
                          <a:latin typeface="+mn-lt"/>
                          <a:ea typeface="+mn-ea"/>
                          <a:cs typeface="Helvetica Neue" panose="02000503000000020004" charset="0"/>
                        </a:rPr>
                        <a:t>倒锤头简介：一日K线模式，上影线较长，长度为实体2倍以上，无下影线，在下跌趋势底部，预示着趋势反转</a:t>
                      </a:r>
                    </a:p>
                  </a:txBody>
                  <a:tcPr marL="68580" marR="68580" marT="0" marB="0"/>
                </a:tc>
                <a:extLst>
                  <a:ext uri="{0D108BD9-81ED-4DB2-BD59-A6C34878D82A}">
                    <a16:rowId xmlns:a16="http://schemas.microsoft.com/office/drawing/2014/main" val="1854128269"/>
                  </a:ext>
                </a:extLst>
              </a:tr>
              <a:tr h="167268">
                <a:tc>
                  <a:txBody>
                    <a:bodyPr/>
                    <a:lstStyle/>
                    <a:p>
                      <a:pPr indent="0" algn="l">
                        <a:lnSpc>
                          <a:spcPct val="100000"/>
                        </a:lnSpc>
                        <a:buNone/>
                      </a:pPr>
                      <a:r>
                        <a:rPr lang="en-US" sz="800" b="0" baseline="0" dirty="0" err="1">
                          <a:solidFill>
                            <a:srgbClr val="121212"/>
                          </a:solidFill>
                          <a:latin typeface="+mn-lt"/>
                          <a:ea typeface="+mn-ea"/>
                          <a:cs typeface="Helvetica Neue" panose="02000503000000020004" charset="0"/>
                        </a:rPr>
                        <a:t>cdl_KICKING</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lnSpc>
                          <a:spcPct val="100000"/>
                        </a:lnSpc>
                        <a:buNone/>
                      </a:pPr>
                      <a:r>
                        <a:rPr lang="en-US" altLang="en-US" sz="800" b="0" baseline="0" dirty="0" err="1">
                          <a:solidFill>
                            <a:srgbClr val="121212"/>
                          </a:solidFill>
                          <a:latin typeface="+mn-lt"/>
                          <a:ea typeface="+mn-ea"/>
                          <a:cs typeface="Helvetica Neue" panose="02000503000000020004" charset="0"/>
                        </a:rPr>
                        <a:t>反冲形态简介：二K线模式，与分离线类似，两日K线为秃线，颜色相反，存在跳空缺口</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54285581"/>
                  </a:ext>
                </a:extLst>
              </a:tr>
              <a:tr h="167268">
                <a:tc>
                  <a:txBody>
                    <a:bodyPr/>
                    <a:lstStyle/>
                    <a:p>
                      <a:pPr indent="0" algn="l">
                        <a:lnSpc>
                          <a:spcPct val="100000"/>
                        </a:lnSpc>
                        <a:buNone/>
                      </a:pPr>
                      <a:r>
                        <a:rPr lang="en-US" sz="800" b="0" baseline="0" dirty="0" err="1">
                          <a:solidFill>
                            <a:srgbClr val="121212"/>
                          </a:solidFill>
                          <a:latin typeface="+mn-lt"/>
                          <a:ea typeface="+mn-ea"/>
                          <a:cs typeface="Helvetica Neue" panose="02000503000000020004" charset="0"/>
                        </a:rPr>
                        <a:t>cdl_KICKINGBYLENGTH</a:t>
                      </a:r>
                      <a:endParaRPr lang="en-US" alt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lnSpc>
                          <a:spcPct val="100000"/>
                        </a:lnSpc>
                        <a:buNone/>
                      </a:pPr>
                      <a:r>
                        <a:rPr lang="en-US" altLang="en-US" sz="800" b="0" baseline="0" dirty="0" err="1">
                          <a:solidFill>
                            <a:srgbClr val="121212"/>
                          </a:solidFill>
                          <a:latin typeface="+mn-lt"/>
                          <a:ea typeface="+mn-ea"/>
                          <a:cs typeface="Helvetica Neue" panose="02000503000000020004" charset="0"/>
                        </a:rPr>
                        <a:t>由较长缺影线决定的反冲形态简介：二日K线模式，与反冲形态类似，较长缺影线决定价格的涨跌</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3504040862"/>
                  </a:ext>
                </a:extLst>
              </a:tr>
              <a:tr h="167268">
                <a:tc>
                  <a:txBody>
                    <a:bodyPr/>
                    <a:lstStyle/>
                    <a:p>
                      <a:pPr indent="0" algn="l">
                        <a:lnSpc>
                          <a:spcPct val="100000"/>
                        </a:lnSpc>
                        <a:buNone/>
                      </a:pPr>
                      <a:r>
                        <a:rPr lang="en-US" sz="800" b="0" baseline="0" dirty="0" err="1">
                          <a:solidFill>
                            <a:srgbClr val="121212"/>
                          </a:solidFill>
                          <a:latin typeface="+mn-lt"/>
                          <a:ea typeface="+mn-ea"/>
                          <a:cs typeface="Helvetica Neue" panose="02000503000000020004" charset="0"/>
                        </a:rPr>
                        <a:t>cdl_LADDERBOTTOM</a:t>
                      </a:r>
                      <a:endParaRPr 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lnSpc>
                          <a:spcPct val="100000"/>
                        </a:lnSpc>
                        <a:buNone/>
                      </a:pPr>
                      <a:r>
                        <a:rPr lang="en-US" altLang="en-US" sz="800" b="0" baseline="0" dirty="0">
                          <a:solidFill>
                            <a:srgbClr val="121212"/>
                          </a:solidFill>
                          <a:latin typeface="+mn-lt"/>
                          <a:ea typeface="+mn-ea"/>
                          <a:cs typeface="Helvetica Neue" panose="02000503000000020004" charset="0"/>
                        </a:rPr>
                        <a:t>梯底简介：五K线模式，下跌趋势中，前三日阴线，开盘价与收盘价皆低于前一日开盘、收盘价，第四日倒锤头，第五日开盘价高于前一日开盘价，阳线，收盘价高于前几日价格振幅，预示着底部反转</a:t>
                      </a:r>
                    </a:p>
                  </a:txBody>
                  <a:tcPr marL="68580" marR="68580" marT="0" marB="0"/>
                </a:tc>
                <a:extLst>
                  <a:ext uri="{0D108BD9-81ED-4DB2-BD59-A6C34878D82A}">
                    <a16:rowId xmlns:a16="http://schemas.microsoft.com/office/drawing/2014/main" val="3057161628"/>
                  </a:ext>
                </a:extLst>
              </a:tr>
              <a:tr h="167268">
                <a:tc>
                  <a:txBody>
                    <a:bodyPr/>
                    <a:lstStyle/>
                    <a:p>
                      <a:pPr indent="0" algn="l">
                        <a:lnSpc>
                          <a:spcPct val="100000"/>
                        </a:lnSpc>
                        <a:buNone/>
                      </a:pPr>
                      <a:r>
                        <a:rPr lang="en-US" sz="800" b="0" baseline="0" dirty="0" err="1">
                          <a:solidFill>
                            <a:srgbClr val="121212"/>
                          </a:solidFill>
                          <a:latin typeface="+mn-lt"/>
                          <a:ea typeface="+mn-ea"/>
                          <a:cs typeface="Helvetica Neue" panose="02000503000000020004" charset="0"/>
                        </a:rPr>
                        <a:t>cdl_EVENINGSTAR</a:t>
                      </a:r>
                      <a:endParaRPr lang="en-US" sz="800" b="0" baseline="0" dirty="0">
                        <a:solidFill>
                          <a:srgbClr val="121212"/>
                        </a:solidFill>
                        <a:latin typeface="+mn-lt"/>
                        <a:ea typeface="+mn-ea"/>
                        <a:cs typeface="Helvetica Neue" panose="02000503000000020004" charset="0"/>
                      </a:endParaRPr>
                    </a:p>
                  </a:txBody>
                  <a:tcPr marL="68580" marR="68580" marT="0" marB="0"/>
                </a:tc>
                <a:tc>
                  <a:txBody>
                    <a:bodyPr/>
                    <a:lstStyle/>
                    <a:p>
                      <a:pPr indent="0" algn="l">
                        <a:lnSpc>
                          <a:spcPct val="100000"/>
                        </a:lnSpc>
                        <a:buNone/>
                      </a:pPr>
                      <a:r>
                        <a:rPr lang="en-US" altLang="en-US" sz="800" b="0" baseline="0" dirty="0" err="1">
                          <a:solidFill>
                            <a:srgbClr val="121212"/>
                          </a:solidFill>
                          <a:latin typeface="+mn-lt"/>
                          <a:ea typeface="+mn-ea"/>
                          <a:cs typeface="Helvetica Neue" panose="02000503000000020004" charset="0"/>
                        </a:rPr>
                        <a:t>暮星简介</a:t>
                      </a:r>
                      <a:r>
                        <a:rPr lang="zh-CN" altLang="en-US" sz="800" b="0" baseline="0" dirty="0">
                          <a:solidFill>
                            <a:srgbClr val="121212"/>
                          </a:solidFill>
                          <a:latin typeface="+mn-lt"/>
                          <a:ea typeface="+mn-ea"/>
                          <a:cs typeface="Helvetica Neue" panose="02000503000000020004" charset="0"/>
                        </a:rPr>
                        <a:t>，</a:t>
                      </a:r>
                      <a:r>
                        <a:rPr lang="en-US" altLang="en-US" sz="800" b="0" baseline="0" dirty="0" err="1">
                          <a:solidFill>
                            <a:srgbClr val="121212"/>
                          </a:solidFill>
                          <a:latin typeface="+mn-lt"/>
                          <a:ea typeface="+mn-ea"/>
                          <a:cs typeface="Helvetica Neue" panose="02000503000000020004" charset="0"/>
                        </a:rPr>
                        <a:t>上升趋势中,第一</a:t>
                      </a:r>
                      <a:r>
                        <a:rPr lang="zh-CN" altLang="en-US" sz="800" b="0" baseline="0" dirty="0">
                          <a:solidFill>
                            <a:srgbClr val="121212"/>
                          </a:solidFill>
                          <a:latin typeface="+mn-lt"/>
                          <a:ea typeface="+mn-ea"/>
                          <a:cs typeface="Helvetica Neue" panose="02000503000000020004" charset="0"/>
                        </a:rPr>
                        <a:t>个</a:t>
                      </a:r>
                      <a:r>
                        <a:rPr lang="en-US" altLang="en-US" sz="800" b="0" baseline="0" dirty="0" err="1">
                          <a:solidFill>
                            <a:srgbClr val="121212"/>
                          </a:solidFill>
                          <a:latin typeface="+mn-lt"/>
                          <a:ea typeface="+mn-ea"/>
                          <a:cs typeface="Helvetica Neue" panose="02000503000000020004" charset="0"/>
                        </a:rPr>
                        <a:t>阳线，第二</a:t>
                      </a:r>
                      <a:r>
                        <a:rPr lang="zh-CN" altLang="en-US" sz="800" b="0" baseline="0" dirty="0">
                          <a:solidFill>
                            <a:srgbClr val="121212"/>
                          </a:solidFill>
                          <a:latin typeface="+mn-lt"/>
                          <a:ea typeface="+mn-ea"/>
                          <a:cs typeface="Helvetica Neue" panose="02000503000000020004" charset="0"/>
                        </a:rPr>
                        <a:t>个</a:t>
                      </a:r>
                      <a:r>
                        <a:rPr lang="en-US" altLang="en-US" sz="800" b="0" baseline="0" dirty="0" err="1">
                          <a:solidFill>
                            <a:srgbClr val="121212"/>
                          </a:solidFill>
                          <a:latin typeface="+mn-lt"/>
                          <a:ea typeface="+mn-ea"/>
                          <a:cs typeface="Helvetica Neue" panose="02000503000000020004" charset="0"/>
                        </a:rPr>
                        <a:t>价格振幅较小，第三</a:t>
                      </a:r>
                      <a:r>
                        <a:rPr lang="zh-CN" altLang="en-US" sz="800" b="0" baseline="0" dirty="0">
                          <a:solidFill>
                            <a:srgbClr val="121212"/>
                          </a:solidFill>
                          <a:latin typeface="+mn-lt"/>
                          <a:ea typeface="+mn-ea"/>
                          <a:cs typeface="Helvetica Neue" panose="02000503000000020004" charset="0"/>
                        </a:rPr>
                        <a:t>个</a:t>
                      </a:r>
                      <a:r>
                        <a:rPr lang="en-US" altLang="en-US" sz="800" b="0" baseline="0" dirty="0" err="1">
                          <a:solidFill>
                            <a:srgbClr val="121212"/>
                          </a:solidFill>
                          <a:latin typeface="+mn-lt"/>
                          <a:ea typeface="+mn-ea"/>
                          <a:cs typeface="Helvetica Neue" panose="02000503000000020004" charset="0"/>
                        </a:rPr>
                        <a:t>阴线，预示顶部反转</a:t>
                      </a:r>
                      <a:endParaRPr lang="en-US" altLang="en-US" sz="800" b="0" baseline="0" dirty="0">
                        <a:solidFill>
                          <a:srgbClr val="121212"/>
                        </a:solidFill>
                        <a:latin typeface="+mn-lt"/>
                        <a:ea typeface="+mn-ea"/>
                        <a:cs typeface="Helvetica Neue" panose="02000503000000020004" charset="0"/>
                      </a:endParaRPr>
                    </a:p>
                  </a:txBody>
                  <a:tcPr marL="68580" marR="68580" marT="0" marB="0"/>
                </a:tc>
                <a:extLst>
                  <a:ext uri="{0D108BD9-81ED-4DB2-BD59-A6C34878D82A}">
                    <a16:rowId xmlns:a16="http://schemas.microsoft.com/office/drawing/2014/main" val="32442898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t>Optional footer</a:t>
            </a:r>
          </a:p>
        </p:txBody>
      </p:sp>
      <p:sp>
        <p:nvSpPr>
          <p:cNvPr id="3" name="灯片编号占位符 2"/>
          <p:cNvSpPr>
            <a:spLocks noGrp="1"/>
          </p:cNvSpPr>
          <p:nvPr>
            <p:ph type="sldNum" sz="quarter" idx="12"/>
          </p:nvPr>
        </p:nvSpPr>
        <p:spPr/>
        <p:txBody>
          <a:bodyPr/>
          <a:lstStyle/>
          <a:p>
            <a:fld id="{BCA4F33B-2A5C-4874-B5D7-74DA77ECCD3C}" type="slidenum">
              <a:rPr lang="en-US" smtClean="0"/>
              <a:t>18</a:t>
            </a:fld>
            <a:endParaRPr lang="en-US"/>
          </a:p>
        </p:txBody>
      </p:sp>
      <p:sp>
        <p:nvSpPr>
          <p:cNvPr id="5" name="标题 4"/>
          <p:cNvSpPr>
            <a:spLocks noGrp="1"/>
          </p:cNvSpPr>
          <p:nvPr>
            <p:ph type="title"/>
          </p:nvPr>
        </p:nvSpPr>
        <p:spPr>
          <a:xfrm>
            <a:off x="288899" y="243000"/>
            <a:ext cx="2916213" cy="428161"/>
          </a:xfrm>
        </p:spPr>
        <p:txBody>
          <a:bodyPr/>
          <a:lstStyle/>
          <a:p>
            <a:r>
              <a:rPr lang="zh-CN" altLang="en-US" sz="2000" b="1" dirty="0">
                <a:latin typeface="+mj-ea"/>
              </a:rPr>
              <a:t>由分钟</a:t>
            </a:r>
            <a:r>
              <a:rPr lang="en-US" altLang="zh-CN" sz="2000" b="1" dirty="0">
                <a:latin typeface="+mj-ea"/>
              </a:rPr>
              <a:t>K</a:t>
            </a:r>
            <a:r>
              <a:rPr lang="zh-CN" altLang="en-US" sz="2000" b="1" dirty="0">
                <a:latin typeface="+mj-ea"/>
              </a:rPr>
              <a:t>线构建</a:t>
            </a:r>
            <a:r>
              <a:rPr lang="en-US" altLang="zh-CN" sz="2000" b="1" dirty="0" err="1">
                <a:latin typeface="+mj-ea"/>
              </a:rPr>
              <a:t>Y_target</a:t>
            </a:r>
            <a:endParaRPr lang="zh-CN" altLang="en-US" sz="2000" b="1" dirty="0">
              <a:latin typeface="+mj-ea"/>
            </a:endParaRPr>
          </a:p>
        </p:txBody>
      </p:sp>
      <p:sp>
        <p:nvSpPr>
          <p:cNvPr id="6" name="文本框 5"/>
          <p:cNvSpPr txBox="1"/>
          <p:nvPr/>
        </p:nvSpPr>
        <p:spPr>
          <a:xfrm>
            <a:off x="4810836" y="818866"/>
            <a:ext cx="3691719" cy="553998"/>
          </a:xfrm>
          <a:prstGeom prst="rect">
            <a:avLst/>
          </a:prstGeom>
          <a:noFill/>
        </p:spPr>
        <p:txBody>
          <a:bodyPr wrap="square" lIns="0" tIns="0" rIns="0" bIns="0" rtlCol="0">
            <a:spAutoFit/>
          </a:bodyPr>
          <a:lstStyle/>
          <a:p>
            <a:r>
              <a:rPr lang="zh-CN" altLang="en-US" sz="1200" dirty="0">
                <a:ea typeface="黑体" pitchFamily="49" charset="-122"/>
                <a:cs typeface="Arial" panose="020B0604020202020204" pitchFamily="34" charset="0"/>
              </a:rPr>
              <a:t>痛点：</a:t>
            </a:r>
            <a:endParaRPr lang="en-US" altLang="zh-CN" sz="1200" dirty="0">
              <a:ea typeface="黑体" pitchFamily="49" charset="-122"/>
              <a:cs typeface="Arial" panose="020B0604020202020204" pitchFamily="34" charset="0"/>
            </a:endParaRPr>
          </a:p>
          <a:p>
            <a:pPr marL="342900" indent="-342900">
              <a:buAutoNum type="arabicPeriod"/>
            </a:pPr>
            <a:r>
              <a:rPr lang="zh-CN" altLang="en-US" sz="1200" dirty="0">
                <a:ea typeface="黑体" pitchFamily="49" charset="-122"/>
                <a:cs typeface="Arial" panose="020B0604020202020204" pitchFamily="34" charset="0"/>
              </a:rPr>
              <a:t>趋势和时点准确性不能兼得</a:t>
            </a:r>
            <a:endParaRPr lang="en-US" altLang="zh-CN" sz="1200" dirty="0">
              <a:ea typeface="黑体" pitchFamily="49" charset="-122"/>
              <a:cs typeface="Arial" panose="020B0604020202020204" pitchFamily="34" charset="0"/>
            </a:endParaRPr>
          </a:p>
          <a:p>
            <a:pPr marL="342900" indent="-342900">
              <a:buAutoNum type="arabicPeriod"/>
            </a:pPr>
            <a:r>
              <a:rPr lang="zh-CN" altLang="en-US" sz="1200" dirty="0">
                <a:ea typeface="黑体" pitchFamily="49" charset="-122"/>
                <a:cs typeface="Arial" panose="020B0604020202020204" pitchFamily="34" charset="0"/>
              </a:rPr>
              <a:t>择时难以兼顾过去的行情和将来的发展</a:t>
            </a:r>
            <a:endParaRPr lang="en-US" altLang="zh-CN" sz="1200" dirty="0">
              <a:ea typeface="黑体" pitchFamily="49" charset="-122"/>
              <a:cs typeface="Arial" panose="020B0604020202020204" pitchFamily="34" charset="0"/>
            </a:endParaRPr>
          </a:p>
        </p:txBody>
      </p:sp>
      <p:sp>
        <p:nvSpPr>
          <p:cNvPr id="9" name="文本框 8"/>
          <p:cNvSpPr txBox="1"/>
          <p:nvPr/>
        </p:nvSpPr>
        <p:spPr>
          <a:xfrm>
            <a:off x="4809733" y="1570891"/>
            <a:ext cx="3691719" cy="923330"/>
          </a:xfrm>
          <a:prstGeom prst="rect">
            <a:avLst/>
          </a:prstGeom>
          <a:noFill/>
        </p:spPr>
        <p:txBody>
          <a:bodyPr wrap="square" lIns="0" tIns="0" rIns="0" bIns="0" rtlCol="0">
            <a:spAutoFit/>
          </a:bodyPr>
          <a:lstStyle/>
          <a:p>
            <a:r>
              <a:rPr lang="zh-CN" altLang="en-US" sz="1200" dirty="0">
                <a:ea typeface="黑体" pitchFamily="49" charset="-122"/>
                <a:cs typeface="Arial" panose="020B0604020202020204" pitchFamily="34" charset="0"/>
              </a:rPr>
              <a:t>解决方法：</a:t>
            </a:r>
            <a:endParaRPr lang="en-US" altLang="zh-CN" sz="1200" dirty="0">
              <a:ea typeface="黑体" pitchFamily="49" charset="-122"/>
              <a:cs typeface="Arial" panose="020B0604020202020204" pitchFamily="34" charset="0"/>
            </a:endParaRPr>
          </a:p>
          <a:p>
            <a:pPr marL="342900" indent="-342900">
              <a:buAutoNum type="arabicPeriod"/>
            </a:pPr>
            <a:r>
              <a:rPr lang="zh-CN" altLang="en-US" sz="1200" dirty="0">
                <a:ea typeface="黑体" pitchFamily="49" charset="-122"/>
                <a:cs typeface="Arial" panose="020B0604020202020204" pitchFamily="34" charset="0"/>
              </a:rPr>
              <a:t>构建枢轴量，确定左窗口、有窗口长度</a:t>
            </a:r>
            <a:endParaRPr lang="en-US" altLang="zh-CN" sz="1200" dirty="0">
              <a:ea typeface="黑体" pitchFamily="49" charset="-122"/>
              <a:cs typeface="Arial" panose="020B0604020202020204" pitchFamily="34" charset="0"/>
            </a:endParaRPr>
          </a:p>
          <a:p>
            <a:pPr marL="342900" indent="-342900">
              <a:buAutoNum type="arabicPeriod"/>
            </a:pPr>
            <a:r>
              <a:rPr lang="zh-CN" altLang="en-US" sz="1200" dirty="0">
                <a:ea typeface="黑体" pitchFamily="49" charset="-122"/>
                <a:cs typeface="Arial" panose="020B0604020202020204" pitchFamily="34" charset="0"/>
              </a:rPr>
              <a:t>确认真正的局部最高、低点</a:t>
            </a:r>
            <a:endParaRPr lang="en-US" altLang="zh-CN" sz="1200" dirty="0">
              <a:ea typeface="黑体" pitchFamily="49" charset="-122"/>
              <a:cs typeface="Arial" panose="020B0604020202020204" pitchFamily="34" charset="0"/>
            </a:endParaRPr>
          </a:p>
          <a:p>
            <a:pPr marL="342900" indent="-342900">
              <a:buAutoNum type="arabicPeriod"/>
            </a:pPr>
            <a:r>
              <a:rPr lang="zh-CN" altLang="en-US" sz="1200" dirty="0">
                <a:ea typeface="黑体" pitchFamily="49" charset="-122"/>
                <a:cs typeface="Arial" panose="020B0604020202020204" pitchFamily="34" charset="0"/>
              </a:rPr>
              <a:t>左窗口用以识别过去行情数据，右窗口兼顾将来可能会出现的</a:t>
            </a:r>
            <a:r>
              <a:rPr lang="en-US" altLang="zh-CN" sz="1200" dirty="0">
                <a:ea typeface="黑体" pitchFamily="49" charset="-122"/>
                <a:cs typeface="Arial" panose="020B0604020202020204" pitchFamily="34" charset="0"/>
              </a:rPr>
              <a:t>K</a:t>
            </a:r>
            <a:r>
              <a:rPr lang="zh-CN" altLang="en-US" sz="1200" dirty="0">
                <a:ea typeface="黑体" pitchFamily="49" charset="-122"/>
                <a:cs typeface="Arial" panose="020B0604020202020204" pitchFamily="34" charset="0"/>
              </a:rPr>
              <a:t>线形态</a:t>
            </a:r>
            <a:endParaRPr lang="en-US" altLang="zh-CN" sz="1200" dirty="0">
              <a:ea typeface="黑体" pitchFamily="49" charset="-122"/>
              <a:cs typeface="Arial" panose="020B0604020202020204" pitchFamily="34" charset="0"/>
            </a:endParaRPr>
          </a:p>
        </p:txBody>
      </p:sp>
      <p:sp>
        <p:nvSpPr>
          <p:cNvPr id="10" name="文本框 9"/>
          <p:cNvSpPr txBox="1"/>
          <p:nvPr/>
        </p:nvSpPr>
        <p:spPr>
          <a:xfrm>
            <a:off x="4776717" y="2656764"/>
            <a:ext cx="4080342" cy="923330"/>
          </a:xfrm>
          <a:prstGeom prst="rect">
            <a:avLst/>
          </a:prstGeom>
          <a:noFill/>
        </p:spPr>
        <p:txBody>
          <a:bodyPr wrap="square" lIns="0" tIns="0" rIns="0" bIns="0" rtlCol="0">
            <a:spAutoFit/>
          </a:bodyPr>
          <a:lstStyle/>
          <a:p>
            <a:r>
              <a:rPr lang="zh-CN" altLang="en-US" sz="1200" dirty="0">
                <a:ea typeface="黑体" pitchFamily="49" charset="-122"/>
                <a:cs typeface="Arial" panose="020B0604020202020204" pitchFamily="34" charset="0"/>
              </a:rPr>
              <a:t>具体方法：</a:t>
            </a:r>
            <a:endParaRPr lang="en-US" altLang="zh-CN" sz="1200" dirty="0">
              <a:ea typeface="黑体" pitchFamily="49" charset="-122"/>
              <a:cs typeface="Arial" panose="020B0604020202020204" pitchFamily="34" charset="0"/>
            </a:endParaRPr>
          </a:p>
          <a:p>
            <a:pPr marL="342900" indent="-342900">
              <a:buAutoNum type="arabicPeriod"/>
            </a:pPr>
            <a:r>
              <a:rPr lang="zh-CN" altLang="en-US" sz="1200" dirty="0">
                <a:ea typeface="黑体" pitchFamily="49" charset="-122"/>
                <a:cs typeface="Arial" panose="020B0604020202020204" pitchFamily="34" charset="0"/>
              </a:rPr>
              <a:t>构建枢轴量，</a:t>
            </a:r>
            <a:r>
              <a:rPr lang="en-US" altLang="zh-CN" sz="1200" dirty="0" err="1">
                <a:ea typeface="黑体" pitchFamily="49" charset="-122"/>
                <a:cs typeface="Arial" panose="020B0604020202020204" pitchFamily="34" charset="0"/>
              </a:rPr>
              <a:t>y_high</a:t>
            </a:r>
            <a:r>
              <a:rPr lang="zh-CN" altLang="en-US" sz="1200" dirty="0">
                <a:ea typeface="黑体" pitchFamily="49" charset="-122"/>
                <a:cs typeface="Arial" panose="020B0604020202020204" pitchFamily="34" charset="0"/>
              </a:rPr>
              <a:t>和</a:t>
            </a:r>
            <a:r>
              <a:rPr lang="en-US" altLang="zh-CN" sz="1200" dirty="0" err="1">
                <a:ea typeface="黑体" pitchFamily="49" charset="-122"/>
                <a:cs typeface="Arial" panose="020B0604020202020204" pitchFamily="34" charset="0"/>
              </a:rPr>
              <a:t>y_low</a:t>
            </a:r>
            <a:r>
              <a:rPr lang="zh-CN" altLang="en-US" sz="1200" dirty="0">
                <a:ea typeface="黑体" pitchFamily="49" charset="-122"/>
                <a:cs typeface="Arial" panose="020B0604020202020204" pitchFamily="34" charset="0"/>
              </a:rPr>
              <a:t>分别取过去左窗口个时点和将来右窗口个时点收盘价的最大值和最小值</a:t>
            </a:r>
            <a:endParaRPr lang="en-US" altLang="zh-CN" sz="1200" dirty="0">
              <a:ea typeface="黑体" pitchFamily="49" charset="-122"/>
              <a:cs typeface="Arial" panose="020B0604020202020204" pitchFamily="34" charset="0"/>
            </a:endParaRPr>
          </a:p>
          <a:p>
            <a:pPr marL="342900" indent="-342900">
              <a:buAutoNum type="arabicPeriod"/>
            </a:pPr>
            <a:r>
              <a:rPr lang="zh-CN" altLang="en-US" sz="1200" dirty="0">
                <a:ea typeface="黑体" pitchFamily="49" charset="-122"/>
                <a:cs typeface="Arial" panose="020B0604020202020204" pitchFamily="34" charset="0"/>
              </a:rPr>
              <a:t>收盘价等于</a:t>
            </a:r>
            <a:r>
              <a:rPr lang="en-US" altLang="zh-CN" sz="1200" dirty="0" err="1">
                <a:ea typeface="黑体" pitchFamily="49" charset="-122"/>
                <a:cs typeface="Arial" panose="020B0604020202020204" pitchFamily="34" charset="0"/>
              </a:rPr>
              <a:t>y_low</a:t>
            </a:r>
            <a:r>
              <a:rPr lang="zh-CN" altLang="en-US" sz="1200" dirty="0">
                <a:ea typeface="黑体" pitchFamily="49" charset="-122"/>
                <a:cs typeface="Arial" panose="020B0604020202020204" pitchFamily="34" charset="0"/>
              </a:rPr>
              <a:t>时，说明该时点已经触底，应该买入</a:t>
            </a:r>
            <a:endParaRPr lang="en-US" altLang="zh-CN" sz="1200" dirty="0">
              <a:ea typeface="黑体" pitchFamily="49" charset="-122"/>
              <a:cs typeface="Arial" panose="020B0604020202020204" pitchFamily="34" charset="0"/>
            </a:endParaRPr>
          </a:p>
          <a:p>
            <a:pPr marL="342900" indent="-342900">
              <a:buAutoNum type="arabicPeriod"/>
            </a:pPr>
            <a:r>
              <a:rPr lang="zh-CN" altLang="en-US" sz="1200" dirty="0">
                <a:ea typeface="黑体" pitchFamily="49" charset="-122"/>
                <a:cs typeface="Arial" panose="020B0604020202020204" pitchFamily="34" charset="0"/>
              </a:rPr>
              <a:t>收盘价等于</a:t>
            </a:r>
            <a:r>
              <a:rPr lang="en-US" altLang="zh-CN" sz="1200" dirty="0" err="1">
                <a:ea typeface="黑体" pitchFamily="49" charset="-122"/>
                <a:cs typeface="Arial" panose="020B0604020202020204" pitchFamily="34" charset="0"/>
              </a:rPr>
              <a:t>y_high</a:t>
            </a:r>
            <a:r>
              <a:rPr lang="zh-CN" altLang="en-US" sz="1200" dirty="0">
                <a:ea typeface="黑体" pitchFamily="49" charset="-122"/>
                <a:cs typeface="Arial" panose="020B0604020202020204" pitchFamily="34" charset="0"/>
              </a:rPr>
              <a:t>时，说明该时点已经触顶，应该卖出</a:t>
            </a:r>
            <a:endParaRPr lang="en-US" altLang="zh-CN" sz="1200" dirty="0">
              <a:ea typeface="黑体" pitchFamily="49" charset="-122"/>
              <a:cs typeface="Arial" panose="020B0604020202020204" pitchFamily="34" charset="0"/>
            </a:endParaRPr>
          </a:p>
        </p:txBody>
      </p:sp>
      <p:pic>
        <p:nvPicPr>
          <p:cNvPr id="14" name="内容占位符 13">
            <a:extLst>
              <a:ext uri="{FF2B5EF4-FFF2-40B4-BE49-F238E27FC236}">
                <a16:creationId xmlns:a16="http://schemas.microsoft.com/office/drawing/2014/main" id="{A5FC6AA8-1A01-67BB-5A11-7BAE195013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926" y="790815"/>
            <a:ext cx="4363074" cy="3385259"/>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289123" y="656729"/>
            <a:ext cx="8568929" cy="1915022"/>
          </a:xfrm>
        </p:spPr>
        <p:txBody>
          <a:bodyPr/>
          <a:lstStyle/>
          <a:p>
            <a:pPr marL="228600" indent="-228600">
              <a:buFont typeface="+mj-ea"/>
              <a:buAutoNum type="circleNumDbPlain"/>
            </a:pPr>
            <a:r>
              <a:rPr lang="zh-CN" altLang="en-US" dirty="0"/>
              <a:t>生成技术指标，生成用以分类的</a:t>
            </a:r>
            <a:r>
              <a:rPr lang="en-US" altLang="zh-CN" dirty="0" err="1"/>
              <a:t>Y_target</a:t>
            </a:r>
            <a:r>
              <a:rPr lang="zh-CN" altLang="en-US" dirty="0"/>
              <a:t>；</a:t>
            </a:r>
            <a:endParaRPr lang="en-US" altLang="zh-CN" dirty="0"/>
          </a:p>
          <a:p>
            <a:pPr marL="228600" indent="-228600">
              <a:buFont typeface="+mj-ea"/>
              <a:buAutoNum type="circleNumDbPlain"/>
            </a:pPr>
            <a:r>
              <a:rPr lang="zh-CN" altLang="en-US" dirty="0"/>
              <a:t>使用</a:t>
            </a:r>
            <a:r>
              <a:rPr lang="en-US" altLang="zh-CN" dirty="0" err="1"/>
              <a:t>XGBoost</a:t>
            </a:r>
            <a:r>
              <a:rPr lang="zh-CN" altLang="en-US" dirty="0"/>
              <a:t>和随机森林算法计算技术指标的特征重要度，设定阈值筛选特征，对特征进行主成分分析降维；</a:t>
            </a:r>
            <a:endParaRPr lang="en-US" altLang="zh-CN" dirty="0"/>
          </a:p>
          <a:p>
            <a:pPr marL="228600" indent="-228600">
              <a:buFont typeface="+mj-ea"/>
              <a:buAutoNum type="circleNumDbPlain"/>
            </a:pPr>
            <a:r>
              <a:rPr lang="zh-CN" altLang="en-US" dirty="0"/>
              <a:t>划分训练集和验证集，使用权重计算器计算训练集中各类权重（三类：</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0</a:t>
            </a:r>
            <a:r>
              <a:rPr lang="zh-CN" altLang="en-US" dirty="0"/>
              <a:t>表示不操作，</a:t>
            </a:r>
            <a:r>
              <a:rPr lang="en-US" altLang="zh-CN" dirty="0"/>
              <a:t>1</a:t>
            </a:r>
            <a:r>
              <a:rPr lang="zh-CN" altLang="en-US" dirty="0"/>
              <a:t>表示买入，</a:t>
            </a:r>
            <a:r>
              <a:rPr lang="en-US" altLang="zh-CN" dirty="0"/>
              <a:t>2</a:t>
            </a:r>
            <a:r>
              <a:rPr lang="zh-CN" altLang="en-US" dirty="0"/>
              <a:t>表示卖出）；</a:t>
            </a:r>
            <a:endParaRPr lang="en-US" altLang="zh-CN" dirty="0"/>
          </a:p>
          <a:p>
            <a:pPr marL="228600" indent="-228600">
              <a:buFont typeface="+mj-ea"/>
              <a:buAutoNum type="circleNumDbPlain"/>
            </a:pPr>
            <a:r>
              <a:rPr lang="zh-CN" altLang="en-US" dirty="0"/>
              <a:t>使用全连接网络（</a:t>
            </a:r>
            <a:r>
              <a:rPr lang="en-US" altLang="zh-CN" dirty="0"/>
              <a:t>3</a:t>
            </a:r>
            <a:r>
              <a:rPr lang="zh-CN" altLang="en-US" dirty="0"/>
              <a:t>个隐藏</a:t>
            </a:r>
            <a:r>
              <a:rPr lang="en-US" altLang="zh-CN" dirty="0"/>
              <a:t>dense</a:t>
            </a:r>
            <a:r>
              <a:rPr lang="zh-CN" altLang="en-US" dirty="0"/>
              <a:t>层，</a:t>
            </a:r>
            <a:r>
              <a:rPr lang="en-US" altLang="zh-CN" dirty="0"/>
              <a:t>2</a:t>
            </a:r>
            <a:r>
              <a:rPr lang="zh-CN" altLang="en-US" dirty="0"/>
              <a:t>个</a:t>
            </a:r>
            <a:r>
              <a:rPr lang="en-US" altLang="zh-CN" dirty="0"/>
              <a:t>dropout</a:t>
            </a:r>
            <a:r>
              <a:rPr lang="zh-CN" altLang="en-US" dirty="0"/>
              <a:t>层防止过拟合，一个</a:t>
            </a:r>
            <a:r>
              <a:rPr lang="en-US" altLang="zh-CN" dirty="0"/>
              <a:t>flatten</a:t>
            </a:r>
            <a:r>
              <a:rPr lang="zh-CN" altLang="en-US" dirty="0"/>
              <a:t>扁平化层压缩数据）训练模型；</a:t>
            </a:r>
            <a:endParaRPr lang="en-US" altLang="zh-CN" dirty="0"/>
          </a:p>
          <a:p>
            <a:pPr marL="228600" indent="-228600">
              <a:buFont typeface="+mj-ea"/>
              <a:buAutoNum type="circleNumDbPlain"/>
            </a:pPr>
            <a:r>
              <a:rPr lang="zh-CN" altLang="en-US" dirty="0"/>
              <a:t>查看验证集的各类评价指标；</a:t>
            </a:r>
            <a:endParaRPr lang="en-US" altLang="zh-CN" dirty="0"/>
          </a:p>
          <a:p>
            <a:pPr marL="228600" indent="-228600">
              <a:buFont typeface="+mj-ea"/>
              <a:buAutoNum type="circleNumDbPlain"/>
            </a:pPr>
            <a:r>
              <a:rPr lang="zh-CN" altLang="en-US" dirty="0"/>
              <a:t>对样本外测试集数据进行测试</a:t>
            </a:r>
            <a:endParaRPr lang="en-US" altLang="zh-CN" dirty="0"/>
          </a:p>
          <a:p>
            <a:pPr marL="228600" indent="-228600">
              <a:buFont typeface="+mj-ea"/>
              <a:buAutoNum type="circleNumDbPlain"/>
            </a:pPr>
            <a:endParaRPr lang="en-US" altLang="zh-CN" dirty="0"/>
          </a:p>
          <a:p>
            <a:endParaRPr lang="zh-CN" altLang="en-US" dirty="0"/>
          </a:p>
        </p:txBody>
      </p:sp>
      <p:sp>
        <p:nvSpPr>
          <p:cNvPr id="2" name="页脚占位符 1"/>
          <p:cNvSpPr>
            <a:spLocks noGrp="1"/>
          </p:cNvSpPr>
          <p:nvPr>
            <p:ph type="ftr" sz="quarter" idx="19"/>
          </p:nvPr>
        </p:nvSpPr>
        <p:spPr/>
        <p:txBody>
          <a:bodyPr/>
          <a:lstStyle/>
          <a:p>
            <a:r>
              <a:rPr lang="en-US" dirty="0" err="1"/>
              <a:t>仅供内部参考</a:t>
            </a:r>
            <a:endParaRPr lang="en-US" dirty="0"/>
          </a:p>
        </p:txBody>
      </p:sp>
      <p:sp>
        <p:nvSpPr>
          <p:cNvPr id="3" name="灯片编号占位符 2"/>
          <p:cNvSpPr>
            <a:spLocks noGrp="1"/>
          </p:cNvSpPr>
          <p:nvPr>
            <p:ph type="sldNum" sz="quarter" idx="20"/>
          </p:nvPr>
        </p:nvSpPr>
        <p:spPr/>
        <p:txBody>
          <a:bodyPr/>
          <a:lstStyle/>
          <a:p>
            <a:fld id="{BCA4F33B-2A5C-4874-B5D7-74DA77ECCD3C}" type="slidenum">
              <a:rPr lang="en-US" smtClean="0"/>
              <a:t>19</a:t>
            </a:fld>
            <a:endParaRPr lang="en-US"/>
          </a:p>
        </p:txBody>
      </p:sp>
      <p:sp>
        <p:nvSpPr>
          <p:cNvPr id="7" name="标题 6"/>
          <p:cNvSpPr>
            <a:spLocks noGrp="1"/>
          </p:cNvSpPr>
          <p:nvPr>
            <p:ph type="title"/>
          </p:nvPr>
        </p:nvSpPr>
        <p:spPr>
          <a:xfrm>
            <a:off x="288900" y="243001"/>
            <a:ext cx="1778635" cy="315550"/>
          </a:xfrm>
        </p:spPr>
        <p:txBody>
          <a:bodyPr/>
          <a:lstStyle/>
          <a:p>
            <a:r>
              <a:rPr lang="zh-CN" altLang="en-US" sz="2000" b="1" dirty="0"/>
              <a:t>预测步骤</a:t>
            </a:r>
          </a:p>
        </p:txBody>
      </p:sp>
      <p:sp>
        <p:nvSpPr>
          <p:cNvPr id="10" name="矩形: 圆角 9"/>
          <p:cNvSpPr/>
          <p:nvPr/>
        </p:nvSpPr>
        <p:spPr>
          <a:xfrm>
            <a:off x="491319" y="2913796"/>
            <a:ext cx="354842" cy="85298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输入层</a:t>
            </a:r>
          </a:p>
        </p:txBody>
      </p:sp>
      <p:sp>
        <p:nvSpPr>
          <p:cNvPr id="11" name="矩形: 圆角 10"/>
          <p:cNvSpPr/>
          <p:nvPr/>
        </p:nvSpPr>
        <p:spPr>
          <a:xfrm>
            <a:off x="1087271" y="2970664"/>
            <a:ext cx="884831" cy="7415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dense</a:t>
            </a:r>
          </a:p>
          <a:p>
            <a:pPr algn="ctr"/>
            <a:r>
              <a:rPr lang="zh-CN" altLang="en-US" dirty="0"/>
              <a:t>层</a:t>
            </a:r>
          </a:p>
        </p:txBody>
      </p:sp>
      <p:sp>
        <p:nvSpPr>
          <p:cNvPr id="12" name="矩形: 圆角 11"/>
          <p:cNvSpPr/>
          <p:nvPr/>
        </p:nvSpPr>
        <p:spPr>
          <a:xfrm>
            <a:off x="2195014" y="3061648"/>
            <a:ext cx="1039506" cy="555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dropout</a:t>
            </a:r>
          </a:p>
          <a:p>
            <a:pPr algn="ctr"/>
            <a:r>
              <a:rPr lang="zh-CN" altLang="en-US" dirty="0"/>
              <a:t>层</a:t>
            </a:r>
          </a:p>
        </p:txBody>
      </p:sp>
      <p:sp>
        <p:nvSpPr>
          <p:cNvPr id="17" name="矩形: 圆角 16"/>
          <p:cNvSpPr/>
          <p:nvPr/>
        </p:nvSpPr>
        <p:spPr>
          <a:xfrm>
            <a:off x="3457432" y="2966115"/>
            <a:ext cx="884831" cy="7415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dense</a:t>
            </a:r>
          </a:p>
          <a:p>
            <a:pPr algn="ctr"/>
            <a:r>
              <a:rPr lang="zh-CN" altLang="en-US" dirty="0"/>
              <a:t>层</a:t>
            </a:r>
          </a:p>
        </p:txBody>
      </p:sp>
      <p:sp>
        <p:nvSpPr>
          <p:cNvPr id="18" name="矩形: 圆角 17"/>
          <p:cNvSpPr/>
          <p:nvPr/>
        </p:nvSpPr>
        <p:spPr>
          <a:xfrm>
            <a:off x="4573588" y="3057099"/>
            <a:ext cx="1039506" cy="555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dropout</a:t>
            </a:r>
          </a:p>
          <a:p>
            <a:pPr algn="ctr"/>
            <a:r>
              <a:rPr lang="zh-CN" altLang="en-US" dirty="0"/>
              <a:t>层</a:t>
            </a:r>
          </a:p>
        </p:txBody>
      </p:sp>
      <p:sp>
        <p:nvSpPr>
          <p:cNvPr id="19" name="矩形: 圆角 18"/>
          <p:cNvSpPr/>
          <p:nvPr/>
        </p:nvSpPr>
        <p:spPr>
          <a:xfrm>
            <a:off x="5845789" y="2966115"/>
            <a:ext cx="884831" cy="7415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dense</a:t>
            </a:r>
          </a:p>
          <a:p>
            <a:pPr algn="ctr"/>
            <a:r>
              <a:rPr lang="zh-CN" altLang="en-US" dirty="0"/>
              <a:t>层</a:t>
            </a:r>
          </a:p>
        </p:txBody>
      </p:sp>
      <p:sp>
        <p:nvSpPr>
          <p:cNvPr id="20" name="矩形: 圆角 19"/>
          <p:cNvSpPr/>
          <p:nvPr/>
        </p:nvSpPr>
        <p:spPr>
          <a:xfrm>
            <a:off x="7021771" y="2701405"/>
            <a:ext cx="388963" cy="12700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扁</a:t>
            </a:r>
            <a:endParaRPr lang="en-US" altLang="zh-CN" dirty="0"/>
          </a:p>
          <a:p>
            <a:pPr algn="ctr"/>
            <a:r>
              <a:rPr lang="zh-CN" altLang="en-US" dirty="0"/>
              <a:t>平</a:t>
            </a:r>
            <a:endParaRPr lang="en-US" altLang="zh-CN" dirty="0"/>
          </a:p>
          <a:p>
            <a:pPr algn="ctr"/>
            <a:r>
              <a:rPr lang="zh-CN" altLang="en-US" dirty="0"/>
              <a:t>化</a:t>
            </a:r>
            <a:endParaRPr lang="en-US" altLang="zh-CN" dirty="0"/>
          </a:p>
          <a:p>
            <a:pPr algn="ctr"/>
            <a:r>
              <a:rPr lang="zh-CN" altLang="en-US" dirty="0"/>
              <a:t>层</a:t>
            </a:r>
          </a:p>
        </p:txBody>
      </p:sp>
      <p:sp>
        <p:nvSpPr>
          <p:cNvPr id="21" name="矩形: 圆角 20"/>
          <p:cNvSpPr/>
          <p:nvPr/>
        </p:nvSpPr>
        <p:spPr>
          <a:xfrm>
            <a:off x="7781496" y="2703680"/>
            <a:ext cx="388963" cy="12700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输出层</a:t>
            </a:r>
            <a:endParaRPr lang="en-US" altLang="zh-CN" dirty="0"/>
          </a:p>
        </p:txBody>
      </p:sp>
      <p:cxnSp>
        <p:nvCxnSpPr>
          <p:cNvPr id="23" name="直接箭头连接符 22"/>
          <p:cNvCxnSpPr>
            <a:stCxn id="10" idx="3"/>
            <a:endCxn id="11" idx="1"/>
          </p:cNvCxnSpPr>
          <p:nvPr/>
        </p:nvCxnSpPr>
        <p:spPr>
          <a:xfrm>
            <a:off x="846161" y="3340289"/>
            <a:ext cx="241110" cy="113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1" idx="3"/>
            <a:endCxn id="12" idx="1"/>
          </p:cNvCxnSpPr>
          <p:nvPr/>
        </p:nvCxnSpPr>
        <p:spPr>
          <a:xfrm flipV="1">
            <a:off x="1972102" y="3339153"/>
            <a:ext cx="222912" cy="227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2" idx="3"/>
            <a:endCxn id="17" idx="1"/>
          </p:cNvCxnSpPr>
          <p:nvPr/>
        </p:nvCxnSpPr>
        <p:spPr>
          <a:xfrm flipV="1">
            <a:off x="3234520" y="3336879"/>
            <a:ext cx="222912" cy="227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a:endCxn id="18" idx="1"/>
          </p:cNvCxnSpPr>
          <p:nvPr/>
        </p:nvCxnSpPr>
        <p:spPr>
          <a:xfrm flipV="1">
            <a:off x="4342263" y="3334604"/>
            <a:ext cx="231325" cy="227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8" idx="3"/>
            <a:endCxn id="19" idx="1"/>
          </p:cNvCxnSpPr>
          <p:nvPr/>
        </p:nvCxnSpPr>
        <p:spPr>
          <a:xfrm>
            <a:off x="5613094" y="3334604"/>
            <a:ext cx="232695" cy="227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9" idx="3"/>
            <a:endCxn id="20" idx="1"/>
          </p:cNvCxnSpPr>
          <p:nvPr/>
        </p:nvCxnSpPr>
        <p:spPr>
          <a:xfrm flipV="1">
            <a:off x="6730620" y="3336452"/>
            <a:ext cx="291151" cy="42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0" idx="3"/>
            <a:endCxn id="21" idx="1"/>
          </p:cNvCxnSpPr>
          <p:nvPr/>
        </p:nvCxnSpPr>
        <p:spPr>
          <a:xfrm>
            <a:off x="7410734" y="3336452"/>
            <a:ext cx="370762" cy="227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006222" y="4380931"/>
            <a:ext cx="2265528" cy="245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激活函数</a:t>
            </a:r>
            <a:r>
              <a:rPr lang="en-US" altLang="zh-CN" dirty="0" err="1"/>
              <a:t>ReLU</a:t>
            </a:r>
            <a:endParaRPr lang="zh-CN" altLang="en-US" dirty="0"/>
          </a:p>
        </p:txBody>
      </p:sp>
      <p:sp>
        <p:nvSpPr>
          <p:cNvPr id="37" name="矩形 36"/>
          <p:cNvSpPr/>
          <p:nvPr/>
        </p:nvSpPr>
        <p:spPr>
          <a:xfrm>
            <a:off x="5788928" y="4383206"/>
            <a:ext cx="2265528" cy="2456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激活函数</a:t>
            </a:r>
            <a:r>
              <a:rPr lang="en-US" altLang="zh-CN" dirty="0" err="1"/>
              <a:t>softmax</a:t>
            </a:r>
            <a:endParaRPr lang="zh-CN" altLang="en-US" dirty="0"/>
          </a:p>
        </p:txBody>
      </p:sp>
      <p:cxnSp>
        <p:nvCxnSpPr>
          <p:cNvPr id="39" name="连接符: 肘形 38"/>
          <p:cNvCxnSpPr>
            <a:stCxn id="36" idx="0"/>
            <a:endCxn id="11" idx="2"/>
          </p:cNvCxnSpPr>
          <p:nvPr/>
        </p:nvCxnSpPr>
        <p:spPr>
          <a:xfrm rot="16200000" flipV="1">
            <a:off x="1999968" y="3241912"/>
            <a:ext cx="668739" cy="160929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p:cNvCxnSpPr>
            <a:stCxn id="36" idx="0"/>
            <a:endCxn id="17" idx="2"/>
          </p:cNvCxnSpPr>
          <p:nvPr/>
        </p:nvCxnSpPr>
        <p:spPr>
          <a:xfrm rot="5400000" flipH="1" flipV="1">
            <a:off x="3182773" y="3663856"/>
            <a:ext cx="673288" cy="760862"/>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p:cNvCxnSpPr>
            <a:stCxn id="36" idx="0"/>
            <a:endCxn id="19" idx="2"/>
          </p:cNvCxnSpPr>
          <p:nvPr/>
        </p:nvCxnSpPr>
        <p:spPr>
          <a:xfrm rot="5400000" flipH="1" flipV="1">
            <a:off x="4376951" y="2469678"/>
            <a:ext cx="673288" cy="3149219"/>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p:cNvCxnSpPr>
            <a:stCxn id="37" idx="0"/>
            <a:endCxn id="21" idx="2"/>
          </p:cNvCxnSpPr>
          <p:nvPr/>
        </p:nvCxnSpPr>
        <p:spPr>
          <a:xfrm rot="5400000" flipH="1" flipV="1">
            <a:off x="7244119" y="3651347"/>
            <a:ext cx="409432" cy="105428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6"/>
          <p:cNvGraphicFramePr>
            <a:graphicFrameLocks noGrp="1"/>
          </p:cNvGraphicFramePr>
          <p:nvPr>
            <p:ph sz="quarter" idx="13"/>
          </p:nvPr>
        </p:nvGraphicFramePr>
        <p:xfrm>
          <a:off x="288901" y="720775"/>
          <a:ext cx="8571442" cy="3900594"/>
        </p:xfrm>
        <a:graphic>
          <a:graphicData uri="http://schemas.openxmlformats.org/drawingml/2006/table">
            <a:tbl>
              <a:tblPr>
                <a:tableStyleId>{5C22544A-7EE6-4342-B048-85BDC9FD1C3A}</a:tableStyleId>
              </a:tblPr>
              <a:tblGrid>
                <a:gridCol w="8475842">
                  <a:extLst>
                    <a:ext uri="{9D8B030D-6E8A-4147-A177-3AD203B41FA5}">
                      <a16:colId xmlns:a16="http://schemas.microsoft.com/office/drawing/2014/main" val="20000"/>
                    </a:ext>
                  </a:extLst>
                </a:gridCol>
                <a:gridCol w="95600">
                  <a:extLst>
                    <a:ext uri="{9D8B030D-6E8A-4147-A177-3AD203B41FA5}">
                      <a16:colId xmlns:a16="http://schemas.microsoft.com/office/drawing/2014/main" val="20001"/>
                    </a:ext>
                  </a:extLst>
                </a:gridCol>
              </a:tblGrid>
              <a:tr h="758700">
                <a:tc>
                  <a:txBody>
                    <a:bodyPr/>
                    <a:lstStyle/>
                    <a:p>
                      <a:pPr marL="358775" indent="-358775" eaLnBrk="0">
                        <a:lnSpc>
                          <a:spcPct val="95000"/>
                        </a:lnSpc>
                        <a:spcAft>
                          <a:spcPts val="600"/>
                        </a:spcAft>
                        <a:buAutoNum type="arabicPlain"/>
                        <a:tabLst>
                          <a:tab pos="358775" algn="l"/>
                        </a:tabLst>
                      </a:pPr>
                      <a:r>
                        <a:rPr lang="zh-CN" altLang="en-GB" sz="1800" b="1" kern="1200" spc="0" dirty="0">
                          <a:solidFill>
                            <a:schemeClr val="tx1"/>
                          </a:solidFill>
                          <a:latin typeface="Arial" panose="020B0604020202020204" pitchFamily="34" charset="0"/>
                          <a:ea typeface="黑体" pitchFamily="49" charset="-122"/>
                          <a:cs typeface="Arial" panose="020B0604020202020204" pitchFamily="34" charset="0"/>
                        </a:rPr>
                        <a:t>指令考核</a:t>
                      </a:r>
                      <a:r>
                        <a:rPr lang="zh-CN" altLang="en-US" sz="1800" b="1" kern="1200" spc="0" dirty="0">
                          <a:solidFill>
                            <a:schemeClr val="tx1"/>
                          </a:solidFill>
                          <a:latin typeface="Arial" panose="020B0604020202020204" pitchFamily="34" charset="0"/>
                          <a:ea typeface="黑体" pitchFamily="49" charset="-122"/>
                          <a:cs typeface="Arial" panose="020B0604020202020204" pitchFamily="34" charset="0"/>
                        </a:rPr>
                        <a:t>课题</a:t>
                      </a:r>
                      <a:endParaRPr lang="en-US" altLang="zh-CN" sz="1800" b="1" kern="1200" spc="0" dirty="0">
                        <a:solidFill>
                          <a:schemeClr val="tx1"/>
                        </a:solidFill>
                        <a:latin typeface="Arial" panose="020B0604020202020204" pitchFamily="34" charset="0"/>
                        <a:ea typeface="黑体" pitchFamily="49" charset="-122"/>
                        <a:cs typeface="Arial" panose="020B0604020202020204" pitchFamily="34" charset="0"/>
                      </a:endParaRPr>
                    </a:p>
                    <a:p>
                      <a:pPr marL="0" indent="0" eaLnBrk="0">
                        <a:lnSpc>
                          <a:spcPct val="95000"/>
                        </a:lnSpc>
                        <a:buNone/>
                        <a:tabLst>
                          <a:tab pos="358775" algn="l"/>
                        </a:tabLst>
                      </a:pPr>
                      <a:r>
                        <a:rPr lang="en-US" altLang="zh-CN" sz="1800" b="0" kern="1200" spc="0" dirty="0">
                          <a:solidFill>
                            <a:schemeClr val="tx1"/>
                          </a:solidFill>
                          <a:latin typeface="Arial" panose="020B0604020202020204" pitchFamily="34" charset="0"/>
                          <a:ea typeface="黑体" pitchFamily="49" charset="-122"/>
                          <a:cs typeface="Arial" panose="020B0604020202020204" pitchFamily="34" charset="0"/>
                        </a:rPr>
                        <a:t>1.1 </a:t>
                      </a:r>
                      <a:r>
                        <a:rPr lang="zh-CN" altLang="en-US" sz="1800" b="0" spc="0" dirty="0">
                          <a:solidFill>
                            <a:schemeClr val="tx1"/>
                          </a:solidFill>
                          <a:latin typeface="Arial" panose="020B0604020202020204" pitchFamily="34" charset="0"/>
                          <a:ea typeface="黑体" pitchFamily="49" charset="-122"/>
                          <a:cs typeface="Arial" panose="020B0604020202020204" pitchFamily="34" charset="0"/>
                        </a:rPr>
                        <a:t>指令考核</a:t>
                      </a: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………………………………………………………………………..04</a:t>
                      </a:r>
                    </a:p>
                    <a:p>
                      <a:pPr marL="0" indent="0" eaLnBrk="0">
                        <a:lnSpc>
                          <a:spcPct val="95000"/>
                        </a:lnSpc>
                        <a:buNone/>
                        <a:tabLst>
                          <a:tab pos="358775" algn="l"/>
                        </a:tabLst>
                      </a:pP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1.2 </a:t>
                      </a:r>
                      <a:r>
                        <a:rPr lang="en-US" altLang="zh-CN" sz="1800" b="0" spc="0" dirty="0">
                          <a:solidFill>
                            <a:schemeClr val="tx1"/>
                          </a:solidFill>
                          <a:latin typeface="+mj-ea"/>
                          <a:ea typeface="+mj-ea"/>
                          <a:cs typeface="Arial" panose="020B0604020202020204" pitchFamily="34" charset="0"/>
                        </a:rPr>
                        <a:t>AI</a:t>
                      </a:r>
                      <a:r>
                        <a:rPr lang="zh-CN" altLang="en-US" sz="1800" b="0" spc="0" dirty="0">
                          <a:solidFill>
                            <a:schemeClr val="tx1"/>
                          </a:solidFill>
                          <a:latin typeface="Arial" panose="020B0604020202020204" pitchFamily="34" charset="0"/>
                          <a:ea typeface="黑体" pitchFamily="49" charset="-122"/>
                          <a:cs typeface="Arial" panose="020B0604020202020204" pitchFamily="34" charset="0"/>
                        </a:rPr>
                        <a:t>大模型使用指南</a:t>
                      </a: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……………………………………………………………..07</a:t>
                      </a:r>
                      <a:endParaRPr lang="zh-CN" altLang="en-US" sz="1800" b="0" spc="0" dirty="0">
                        <a:solidFill>
                          <a:schemeClr val="tx1"/>
                        </a:solidFill>
                        <a:latin typeface="Arial" panose="020B0604020202020204" pitchFamily="34" charset="0"/>
                        <a:ea typeface="黑体" pitchFamily="49" charset="-122"/>
                        <a:cs typeface="Arial" panose="020B0604020202020204" pitchFamily="34" charset="0"/>
                      </a:endParaRPr>
                    </a:p>
                  </a:txBody>
                  <a:tcPr marL="0" marR="35100" marT="26325"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endParaRPr lang="zh-CN" altLang="en-US" sz="1800" b="0" spc="0" dirty="0">
                        <a:solidFill>
                          <a:schemeClr val="tx1"/>
                        </a:solidFill>
                        <a:latin typeface="Arial" panose="020B0604020202020204" pitchFamily="34" charset="0"/>
                        <a:ea typeface="黑体" pitchFamily="49" charset="-122"/>
                        <a:cs typeface="Arial" panose="020B0604020202020204" pitchFamily="34" charset="0"/>
                      </a:endParaRPr>
                    </a:p>
                  </a:txBody>
                  <a:tcPr marL="35100" marR="35100" marT="40500"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0051">
                <a:tc>
                  <a:txBody>
                    <a:bodyPr/>
                    <a:lstStyle/>
                    <a:p>
                      <a:pPr marL="358775" indent="-358775" eaLnBrk="0">
                        <a:lnSpc>
                          <a:spcPct val="95000"/>
                        </a:lnSpc>
                        <a:spcBef>
                          <a:spcPts val="600"/>
                        </a:spcBef>
                        <a:spcAft>
                          <a:spcPts val="600"/>
                        </a:spcAft>
                        <a:buAutoNum type="arabicPlain" startAt="2"/>
                        <a:tabLst>
                          <a:tab pos="358775" algn="l"/>
                        </a:tabLst>
                      </a:pPr>
                      <a:r>
                        <a:rPr lang="zh-CN" altLang="en-GB" sz="1800" b="1" kern="1200" spc="0" noProof="0" dirty="0">
                          <a:solidFill>
                            <a:schemeClr val="tx1"/>
                          </a:solidFill>
                          <a:latin typeface="Arial" panose="020B0604020202020204" pitchFamily="34" charset="0"/>
                          <a:ea typeface="黑体" pitchFamily="49" charset="-122"/>
                          <a:cs typeface="Arial" panose="020B0604020202020204" pitchFamily="34" charset="0"/>
                        </a:rPr>
                        <a:t>个股</a:t>
                      </a:r>
                      <a:r>
                        <a:rPr lang="zh-CN" altLang="en-US" sz="1800" b="1" kern="1200" spc="0" noProof="0" dirty="0">
                          <a:solidFill>
                            <a:schemeClr val="tx1"/>
                          </a:solidFill>
                          <a:latin typeface="Arial" panose="020B0604020202020204" pitchFamily="34" charset="0"/>
                          <a:ea typeface="黑体" pitchFamily="49" charset="-122"/>
                          <a:cs typeface="Arial" panose="020B0604020202020204" pitchFamily="34" charset="0"/>
                        </a:rPr>
                        <a:t>买卖时点判断课题</a:t>
                      </a:r>
                      <a:endParaRPr lang="en-US" altLang="zh-CN" sz="1800" b="1" kern="1200" spc="0" noProof="0" dirty="0">
                        <a:solidFill>
                          <a:schemeClr val="tx1"/>
                        </a:solidFill>
                        <a:latin typeface="Arial" panose="020B0604020202020204" pitchFamily="34" charset="0"/>
                        <a:ea typeface="黑体" pitchFamily="49" charset="-122"/>
                        <a:cs typeface="Arial" panose="020B0604020202020204" pitchFamily="34" charset="0"/>
                      </a:endParaRPr>
                    </a:p>
                    <a:p>
                      <a:pPr marL="0" indent="0" eaLnBrk="0">
                        <a:lnSpc>
                          <a:spcPct val="95000"/>
                        </a:lnSpc>
                        <a:buNone/>
                        <a:tabLst>
                          <a:tab pos="358775" algn="l"/>
                        </a:tabLst>
                      </a:pPr>
                      <a:r>
                        <a:rPr lang="en-US" altLang="zh-CN" sz="1800" b="0" kern="1200" spc="0" noProof="0" dirty="0">
                          <a:solidFill>
                            <a:schemeClr val="tx1"/>
                          </a:solidFill>
                          <a:latin typeface="Arial" panose="020B0604020202020204" pitchFamily="34" charset="0"/>
                          <a:ea typeface="黑体" pitchFamily="49" charset="-122"/>
                          <a:cs typeface="Arial" panose="020B0604020202020204" pitchFamily="34" charset="0"/>
                        </a:rPr>
                        <a:t>2.1 </a:t>
                      </a:r>
                      <a:r>
                        <a:rPr lang="zh-CN" altLang="en-US" sz="1800" b="0" spc="0" dirty="0">
                          <a:solidFill>
                            <a:schemeClr val="tx1"/>
                          </a:solidFill>
                          <a:latin typeface="Arial" panose="020B0604020202020204" pitchFamily="34" charset="0"/>
                          <a:ea typeface="黑体" pitchFamily="49" charset="-122"/>
                          <a:cs typeface="Arial" panose="020B0604020202020204" pitchFamily="34" charset="0"/>
                        </a:rPr>
                        <a:t>个股指数涨跌走势预测</a:t>
                      </a:r>
                      <a:endParaRPr lang="en-US" altLang="zh-CN" sz="1800" b="0" spc="0" dirty="0">
                        <a:solidFill>
                          <a:schemeClr val="tx1"/>
                        </a:solidFill>
                        <a:latin typeface="Arial" panose="020B0604020202020204" pitchFamily="34" charset="0"/>
                        <a:ea typeface="黑体" pitchFamily="49" charset="-122"/>
                        <a:cs typeface="Arial" panose="020B0604020202020204" pitchFamily="34" charset="0"/>
                      </a:endParaRPr>
                    </a:p>
                    <a:p>
                      <a:pPr marL="0" indent="0" eaLnBrk="0">
                        <a:lnSpc>
                          <a:spcPct val="95000"/>
                        </a:lnSpc>
                        <a:buNone/>
                        <a:tabLst>
                          <a:tab pos="358775" algn="l"/>
                        </a:tabLst>
                      </a:pP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      2.1.1 </a:t>
                      </a:r>
                      <a:r>
                        <a:rPr lang="zh-CN" altLang="en-US" sz="1800" b="0" spc="0" dirty="0">
                          <a:solidFill>
                            <a:schemeClr val="tx1"/>
                          </a:solidFill>
                          <a:latin typeface="Arial" panose="020B0604020202020204" pitchFamily="34" charset="0"/>
                          <a:ea typeface="黑体" pitchFamily="49" charset="-122"/>
                          <a:cs typeface="Arial" panose="020B0604020202020204" pitchFamily="34" charset="0"/>
                        </a:rPr>
                        <a:t>北向资金买入</a:t>
                      </a: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a:t>
                      </a:r>
                      <a:r>
                        <a:rPr lang="zh-CN" altLang="en-US" sz="1800" b="0" spc="0" dirty="0">
                          <a:solidFill>
                            <a:schemeClr val="tx1"/>
                          </a:solidFill>
                          <a:latin typeface="Arial" panose="020B0604020202020204" pitchFamily="34" charset="0"/>
                          <a:ea typeface="黑体" pitchFamily="49" charset="-122"/>
                          <a:cs typeface="Arial" panose="020B0604020202020204" pitchFamily="34" charset="0"/>
                        </a:rPr>
                        <a:t>卖出预测大盘涨跌</a:t>
                      </a: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………………………………………09</a:t>
                      </a:r>
                    </a:p>
                    <a:p>
                      <a:pPr marL="0" indent="0" eaLnBrk="0">
                        <a:lnSpc>
                          <a:spcPct val="95000"/>
                        </a:lnSpc>
                        <a:buNone/>
                        <a:tabLst>
                          <a:tab pos="358775" algn="l"/>
                        </a:tabLst>
                      </a:pP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      2.1.2 </a:t>
                      </a:r>
                      <a:r>
                        <a:rPr lang="zh-CN" altLang="en-US" sz="1800" b="0" spc="0" dirty="0">
                          <a:solidFill>
                            <a:schemeClr val="tx1"/>
                          </a:solidFill>
                          <a:latin typeface="Arial" panose="020B0604020202020204" pitchFamily="34" charset="0"/>
                          <a:ea typeface="黑体" pitchFamily="49" charset="-122"/>
                          <a:cs typeface="Arial" panose="020B0604020202020204" pitchFamily="34" charset="0"/>
                        </a:rPr>
                        <a:t>利用机器学习预测个股走势</a:t>
                      </a: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…………………………………………….10</a:t>
                      </a:r>
                    </a:p>
                    <a:p>
                      <a:pPr marL="0" indent="0" eaLnBrk="0">
                        <a:lnSpc>
                          <a:spcPct val="95000"/>
                        </a:lnSpc>
                        <a:buNone/>
                        <a:tabLst>
                          <a:tab pos="358775" algn="l"/>
                        </a:tabLst>
                      </a:pPr>
                      <a:r>
                        <a:rPr lang="en-US" altLang="zh-CN" sz="1800" b="0" kern="1200" spc="0" noProof="0" dirty="0">
                          <a:solidFill>
                            <a:schemeClr val="tx1"/>
                          </a:solidFill>
                          <a:latin typeface="Arial" panose="020B0604020202020204" pitchFamily="34" charset="0"/>
                          <a:ea typeface="黑体" pitchFamily="49" charset="-122"/>
                          <a:cs typeface="Arial" panose="020B0604020202020204" pitchFamily="34" charset="0"/>
                        </a:rPr>
                        <a:t>2.2 </a:t>
                      </a:r>
                      <a:r>
                        <a:rPr lang="zh-CN" altLang="en-US" sz="1800" b="0" spc="0" dirty="0">
                          <a:solidFill>
                            <a:schemeClr val="tx1"/>
                          </a:solidFill>
                          <a:latin typeface="Arial" panose="020B0604020202020204" pitchFamily="34" charset="0"/>
                          <a:ea typeface="黑体" pitchFamily="49" charset="-122"/>
                          <a:cs typeface="Arial" panose="020B0604020202020204" pitchFamily="34" charset="0"/>
                        </a:rPr>
                        <a:t>个股实时买卖时点选择</a:t>
                      </a:r>
                      <a:endParaRPr lang="en-US" altLang="zh-CN" sz="1800" b="0" spc="0" dirty="0">
                        <a:solidFill>
                          <a:schemeClr val="tx1"/>
                        </a:solidFill>
                        <a:latin typeface="Arial" panose="020B0604020202020204" pitchFamily="34" charset="0"/>
                        <a:ea typeface="黑体" pitchFamily="49" charset="-122"/>
                        <a:cs typeface="Arial" panose="020B0604020202020204" pitchFamily="34" charset="0"/>
                      </a:endParaRPr>
                    </a:p>
                    <a:p>
                      <a:pPr marL="0" indent="0" eaLnBrk="0">
                        <a:lnSpc>
                          <a:spcPct val="95000"/>
                        </a:lnSpc>
                        <a:buNone/>
                        <a:tabLst>
                          <a:tab pos="358775" algn="l"/>
                        </a:tabLst>
                      </a:pP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      2.1.1 </a:t>
                      </a:r>
                      <a:r>
                        <a:rPr lang="zh-CN" altLang="en-US" sz="1800" dirty="0">
                          <a:latin typeface="Arial" panose="020B0604020202020204" pitchFamily="34" charset="0"/>
                          <a:ea typeface="黑体" pitchFamily="49" charset="-122"/>
                          <a:cs typeface="Arial" panose="020B0604020202020204" pitchFamily="34" charset="0"/>
                        </a:rPr>
                        <a:t>查看量价指标近期的表现</a:t>
                      </a:r>
                      <a:r>
                        <a:rPr lang="en-US" altLang="zh-CN" sz="1800" dirty="0">
                          <a:latin typeface="Arial" panose="020B0604020202020204" pitchFamily="34" charset="0"/>
                          <a:ea typeface="黑体" pitchFamily="49" charset="-122"/>
                          <a:cs typeface="Arial" panose="020B0604020202020204" pitchFamily="34" charset="0"/>
                        </a:rPr>
                        <a:t>…</a:t>
                      </a: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a:t>
                      </a:r>
                      <a:r>
                        <a:rPr lang="en-US" altLang="zh-CN" sz="1800" dirty="0">
                          <a:latin typeface="Arial" panose="020B0604020202020204" pitchFamily="34" charset="0"/>
                          <a:ea typeface="黑体" pitchFamily="49" charset="-122"/>
                          <a:cs typeface="Arial" panose="020B0604020202020204" pitchFamily="34" charset="0"/>
                        </a:rPr>
                        <a:t>14     </a:t>
                      </a:r>
                    </a:p>
                    <a:p>
                      <a:pPr marL="0" indent="0" eaLnBrk="0">
                        <a:lnSpc>
                          <a:spcPct val="95000"/>
                        </a:lnSpc>
                        <a:buNone/>
                        <a:tabLst>
                          <a:tab pos="358775" algn="l"/>
                        </a:tabLst>
                      </a:pP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      2.1.2 </a:t>
                      </a:r>
                      <a:r>
                        <a:rPr lang="zh-CN" altLang="en-US" sz="1800" dirty="0">
                          <a:latin typeface="Arial" panose="020B0604020202020204" pitchFamily="34" charset="0"/>
                          <a:ea typeface="黑体" pitchFamily="49" charset="-122"/>
                          <a:cs typeface="Arial" panose="020B0604020202020204" pitchFamily="34" charset="0"/>
                        </a:rPr>
                        <a:t>使用机器学习预测未来时点股价</a:t>
                      </a: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a:t>
                      </a:r>
                      <a:r>
                        <a:rPr lang="en-US" altLang="zh-CN" sz="1800" dirty="0">
                          <a:latin typeface="Arial" panose="020B0604020202020204" pitchFamily="34" charset="0"/>
                          <a:ea typeface="黑体" pitchFamily="49" charset="-122"/>
                          <a:cs typeface="Arial" panose="020B0604020202020204" pitchFamily="34" charset="0"/>
                        </a:rPr>
                        <a:t>16</a:t>
                      </a:r>
                    </a:p>
                    <a:p>
                      <a:pPr marL="0" indent="0" eaLnBrk="0">
                        <a:lnSpc>
                          <a:spcPct val="95000"/>
                        </a:lnSpc>
                        <a:buNone/>
                        <a:tabLst>
                          <a:tab pos="358775" algn="l"/>
                        </a:tabLst>
                      </a:pP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      2.1.3 </a:t>
                      </a:r>
                      <a:r>
                        <a:rPr lang="zh-CN" altLang="en-US" sz="1800" dirty="0">
                          <a:latin typeface="Arial" panose="020B0604020202020204" pitchFamily="34" charset="0"/>
                          <a:ea typeface="黑体" pitchFamily="49" charset="-122"/>
                          <a:cs typeface="Arial" panose="020B0604020202020204" pitchFamily="34" charset="0"/>
                        </a:rPr>
                        <a:t>实时交易时点选择</a:t>
                      </a:r>
                      <a:r>
                        <a:rPr lang="en-US" altLang="zh-CN" sz="1800" dirty="0">
                          <a:latin typeface="Arial" panose="020B0604020202020204" pitchFamily="34" charset="0"/>
                          <a:ea typeface="黑体" pitchFamily="49" charset="-122"/>
                          <a:cs typeface="Arial" panose="020B0604020202020204" pitchFamily="34" charset="0"/>
                        </a:rPr>
                        <a:t>………………</a:t>
                      </a: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a:t>
                      </a:r>
                      <a:r>
                        <a:rPr lang="en-US" altLang="zh-CN" sz="1800" dirty="0">
                          <a:latin typeface="Arial" panose="020B0604020202020204" pitchFamily="34" charset="0"/>
                          <a:ea typeface="黑体" pitchFamily="49" charset="-122"/>
                          <a:cs typeface="Arial" panose="020B0604020202020204" pitchFamily="34" charset="0"/>
                        </a:rPr>
                        <a:t>19</a:t>
                      </a:r>
                    </a:p>
                  </a:txBody>
                  <a:tcPr marL="0" marR="35100" marT="26325"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itchFamily="49" charset="-122"/>
                        <a:cs typeface="Arial" panose="020B0604020202020204" pitchFamily="34" charset="0"/>
                      </a:endParaRPr>
                    </a:p>
                  </a:txBody>
                  <a:tcPr marL="35100" marR="35100" marT="40500"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58700">
                <a:tc>
                  <a:txBody>
                    <a:bodyPr/>
                    <a:lstStyle/>
                    <a:p>
                      <a:pPr marL="358775" indent="-358775" eaLnBrk="0">
                        <a:lnSpc>
                          <a:spcPct val="95000"/>
                        </a:lnSpc>
                        <a:spcAft>
                          <a:spcPts val="600"/>
                        </a:spcAft>
                        <a:buAutoNum type="arabicPlain" startAt="3"/>
                        <a:tabLst>
                          <a:tab pos="358775" algn="l"/>
                        </a:tabLst>
                      </a:pPr>
                      <a:r>
                        <a:rPr lang="en-US" sz="1800" b="1" kern="1200" spc="0" noProof="0" dirty="0" err="1">
                          <a:solidFill>
                            <a:schemeClr val="tx1"/>
                          </a:solidFill>
                          <a:latin typeface="Arial" panose="020B0604020202020204" pitchFamily="34" charset="0"/>
                          <a:ea typeface="黑体" pitchFamily="49" charset="-122"/>
                          <a:cs typeface="Arial" panose="020B0604020202020204" pitchFamily="34" charset="0"/>
                        </a:rPr>
                        <a:t>部门工作</a:t>
                      </a:r>
                      <a:endParaRPr lang="en-US" sz="1800" b="1" kern="1200" spc="0" noProof="0" dirty="0">
                        <a:solidFill>
                          <a:schemeClr val="tx1"/>
                        </a:solidFill>
                        <a:latin typeface="Arial" panose="020B0604020202020204" pitchFamily="34" charset="0"/>
                        <a:ea typeface="黑体" pitchFamily="49" charset="-122"/>
                        <a:cs typeface="Arial" panose="020B0604020202020204" pitchFamily="34" charset="0"/>
                      </a:endParaRPr>
                    </a:p>
                    <a:p>
                      <a:pPr marL="0" indent="0" eaLnBrk="0">
                        <a:lnSpc>
                          <a:spcPct val="95000"/>
                        </a:lnSpc>
                        <a:buNone/>
                        <a:tabLst>
                          <a:tab pos="358775" algn="l"/>
                        </a:tabLst>
                      </a:pP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3.1 </a:t>
                      </a:r>
                      <a:r>
                        <a:rPr lang="zh-CN" altLang="en-US" sz="1800" b="0" spc="0" dirty="0">
                          <a:solidFill>
                            <a:schemeClr val="tx1"/>
                          </a:solidFill>
                          <a:latin typeface="Arial" panose="020B0604020202020204" pitchFamily="34" charset="0"/>
                          <a:ea typeface="黑体" pitchFamily="49" charset="-122"/>
                          <a:cs typeface="Arial" panose="020B0604020202020204" pitchFamily="34" charset="0"/>
                        </a:rPr>
                        <a:t>广州广河与越秀高速</a:t>
                      </a: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REITs</a:t>
                      </a:r>
                      <a:r>
                        <a:rPr lang="zh-CN" altLang="en-US" sz="1800" b="0" spc="0" dirty="0">
                          <a:solidFill>
                            <a:schemeClr val="tx1"/>
                          </a:solidFill>
                          <a:latin typeface="Arial" panose="020B0604020202020204" pitchFamily="34" charset="0"/>
                          <a:ea typeface="黑体" pitchFamily="49" charset="-122"/>
                          <a:cs typeface="Arial" panose="020B0604020202020204" pitchFamily="34" charset="0"/>
                        </a:rPr>
                        <a:t>分析</a:t>
                      </a:r>
                      <a:r>
                        <a:rPr lang="en-US" altLang="zh-CN" sz="1800" b="0" spc="0" dirty="0">
                          <a:solidFill>
                            <a:schemeClr val="tx1"/>
                          </a:solidFill>
                          <a:latin typeface="Arial" panose="020B0604020202020204" pitchFamily="34" charset="0"/>
                          <a:ea typeface="黑体" pitchFamily="49" charset="-122"/>
                          <a:cs typeface="Arial" panose="020B0604020202020204" pitchFamily="34" charset="0"/>
                        </a:rPr>
                        <a:t>……………………………………………….32</a:t>
                      </a:r>
                    </a:p>
                  </a:txBody>
                  <a:tcPr marL="0" marR="35100" marT="26325"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黑体" pitchFamily="49" charset="-122"/>
                        <a:cs typeface="Arial" panose="020B0604020202020204" pitchFamily="34" charset="0"/>
                      </a:endParaRPr>
                    </a:p>
                  </a:txBody>
                  <a:tcPr marL="35100" marR="35100" marT="40500" marB="351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3" name="Footer Placeholder 2"/>
          <p:cNvSpPr>
            <a:spLocks noGrp="1"/>
          </p:cNvSpPr>
          <p:nvPr>
            <p:ph type="ftr" sz="quarter" idx="19"/>
          </p:nvPr>
        </p:nvSpPr>
        <p:spPr/>
        <p:txBody>
          <a:bodyPr/>
          <a:lstStyle/>
          <a:p>
            <a:r>
              <a:rPr lang="zh-CN" altLang="en-US" dirty="0">
                <a:latin typeface="Arial" panose="020B0604020202020204" pitchFamily="34" charset="0"/>
                <a:ea typeface="黑体" pitchFamily="49" charset="-122"/>
                <a:cs typeface="Arial" panose="020B0604020202020204" pitchFamily="34" charset="0"/>
              </a:rPr>
              <a:t>仅供内部参考</a:t>
            </a:r>
          </a:p>
        </p:txBody>
      </p:sp>
      <p:sp>
        <p:nvSpPr>
          <p:cNvPr id="5" name="Slide Number Placeholder 4"/>
          <p:cNvSpPr>
            <a:spLocks noGrp="1"/>
          </p:cNvSpPr>
          <p:nvPr>
            <p:ph type="sldNum" sz="quarter" idx="20"/>
          </p:nvPr>
        </p:nvSpPr>
        <p:spPr/>
        <p:txBody>
          <a:bodyPr/>
          <a:lstStyle/>
          <a:p>
            <a:fld id="{BCA4F33B-2A5C-4874-B5D7-74DA77ECCD3C}" type="slidenum">
              <a:rPr lang="en-US" smtClean="0">
                <a:latin typeface="Arial" panose="020B0604020202020204" pitchFamily="34" charset="0"/>
                <a:ea typeface="黑体" pitchFamily="49" charset="-122"/>
                <a:cs typeface="Arial" panose="020B0604020202020204" pitchFamily="34" charset="0"/>
              </a:rPr>
              <a:t>2</a:t>
            </a:fld>
            <a:endParaRPr lang="en-US">
              <a:latin typeface="Arial" panose="020B0604020202020204" pitchFamily="34" charset="0"/>
              <a:ea typeface="黑体" pitchFamily="49" charset="-122"/>
              <a:cs typeface="Arial" panose="020B0604020202020204" pitchFamily="34" charset="0"/>
            </a:endParaRPr>
          </a:p>
        </p:txBody>
      </p:sp>
      <p:sp>
        <p:nvSpPr>
          <p:cNvPr id="11" name="Title 10"/>
          <p:cNvSpPr>
            <a:spLocks noGrp="1"/>
          </p:cNvSpPr>
          <p:nvPr>
            <p:ph type="title"/>
          </p:nvPr>
        </p:nvSpPr>
        <p:spPr>
          <a:xfrm>
            <a:off x="288901" y="243001"/>
            <a:ext cx="999368" cy="356090"/>
          </a:xfrm>
        </p:spPr>
        <p:txBody>
          <a:bodyPr/>
          <a:lstStyle/>
          <a:p>
            <a:r>
              <a:rPr lang="zh-CN" altLang="en-US" b="1" dirty="0">
                <a:latin typeface="+mj-ea"/>
                <a:cs typeface="Arial" panose="020B0604020202020204" pitchFamily="34" charset="0"/>
              </a:rPr>
              <a:t>目录</a:t>
            </a:r>
            <a:endParaRPr lang="en-GB" b="1" dirty="0">
              <a:latin typeface="+mj-ea"/>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319771" y="672793"/>
            <a:ext cx="5157201" cy="280901"/>
          </a:xfrm>
        </p:spPr>
        <p:txBody>
          <a:bodyPr/>
          <a:lstStyle/>
          <a:p>
            <a:r>
              <a:rPr lang="zh-CN" altLang="en-US" dirty="0"/>
              <a:t>训练集</a:t>
            </a:r>
            <a:r>
              <a:rPr lang="en-US" altLang="zh-CN" dirty="0"/>
              <a:t>133922</a:t>
            </a:r>
            <a:r>
              <a:rPr lang="zh-CN" altLang="en-US" dirty="0"/>
              <a:t>条，验证集</a:t>
            </a:r>
            <a:r>
              <a:rPr lang="en-US" altLang="zh-CN" dirty="0"/>
              <a:t>33481</a:t>
            </a:r>
            <a:r>
              <a:rPr lang="zh-CN" altLang="en-US" dirty="0"/>
              <a:t>条。最终的技术指标有</a:t>
            </a:r>
            <a:r>
              <a:rPr lang="en-US" altLang="zh-CN" dirty="0"/>
              <a:t>89</a:t>
            </a:r>
            <a:r>
              <a:rPr lang="zh-CN" altLang="en-US" dirty="0"/>
              <a:t>个，结果如下：</a:t>
            </a:r>
          </a:p>
        </p:txBody>
      </p:sp>
      <p:sp>
        <p:nvSpPr>
          <p:cNvPr id="9" name="页脚占位符 8"/>
          <p:cNvSpPr>
            <a:spLocks noGrp="1"/>
          </p:cNvSpPr>
          <p:nvPr>
            <p:ph type="ftr" sz="quarter" idx="19"/>
          </p:nvPr>
        </p:nvSpPr>
        <p:spPr/>
        <p:txBody>
          <a:bodyPr/>
          <a:lstStyle/>
          <a:p>
            <a:r>
              <a:rPr lang="en-US" dirty="0" err="1"/>
              <a:t>仅供内部参考</a:t>
            </a:r>
            <a:endParaRPr lang="en-US" dirty="0"/>
          </a:p>
        </p:txBody>
      </p:sp>
      <p:sp>
        <p:nvSpPr>
          <p:cNvPr id="10" name="灯片编号占位符 9"/>
          <p:cNvSpPr>
            <a:spLocks noGrp="1"/>
          </p:cNvSpPr>
          <p:nvPr>
            <p:ph type="sldNum" sz="quarter" idx="20"/>
          </p:nvPr>
        </p:nvSpPr>
        <p:spPr/>
        <p:txBody>
          <a:bodyPr/>
          <a:lstStyle/>
          <a:p>
            <a:fld id="{B0D8026B-E60C-4F31-BD3E-34D786A82026}" type="slidenum">
              <a:rPr lang="en-US" smtClean="0"/>
              <a:t>20</a:t>
            </a:fld>
            <a:endParaRPr lang="en-US"/>
          </a:p>
        </p:txBody>
      </p:sp>
      <p:sp>
        <p:nvSpPr>
          <p:cNvPr id="2" name="标题 1"/>
          <p:cNvSpPr>
            <a:spLocks noGrp="1"/>
          </p:cNvSpPr>
          <p:nvPr>
            <p:ph type="title"/>
          </p:nvPr>
        </p:nvSpPr>
        <p:spPr>
          <a:xfrm>
            <a:off x="288901" y="243000"/>
            <a:ext cx="1337200" cy="379609"/>
          </a:xfrm>
        </p:spPr>
        <p:txBody>
          <a:bodyPr/>
          <a:lstStyle/>
          <a:p>
            <a:r>
              <a:rPr lang="zh-CN" altLang="en-US" sz="2000" b="1" dirty="0"/>
              <a:t>茅台</a:t>
            </a:r>
          </a:p>
        </p:txBody>
      </p:sp>
      <p:graphicFrame>
        <p:nvGraphicFramePr>
          <p:cNvPr id="13" name="表格 12"/>
          <p:cNvGraphicFramePr/>
          <p:nvPr>
            <p:extLst>
              <p:ext uri="{D42A27DB-BD31-4B8C-83A1-F6EECF244321}">
                <p14:modId xmlns:p14="http://schemas.microsoft.com/office/powerpoint/2010/main" val="2926983"/>
              </p:ext>
            </p:extLst>
          </p:nvPr>
        </p:nvGraphicFramePr>
        <p:xfrm>
          <a:off x="1108330" y="953694"/>
          <a:ext cx="2525302" cy="1782054"/>
        </p:xfrm>
        <a:graphic>
          <a:graphicData uri="http://schemas.openxmlformats.org/drawingml/2006/table">
            <a:tbl>
              <a:tblPr>
                <a:tableStyleId>{5940675A-B579-460E-94D1-54222C63F5DA}</a:tableStyleId>
              </a:tblPr>
              <a:tblGrid>
                <a:gridCol w="670560">
                  <a:extLst>
                    <a:ext uri="{9D8B030D-6E8A-4147-A177-3AD203B41FA5}">
                      <a16:colId xmlns:a16="http://schemas.microsoft.com/office/drawing/2014/main" val="20000"/>
                    </a:ext>
                  </a:extLst>
                </a:gridCol>
                <a:gridCol w="670560">
                  <a:extLst>
                    <a:ext uri="{9D8B030D-6E8A-4147-A177-3AD203B41FA5}">
                      <a16:colId xmlns:a16="http://schemas.microsoft.com/office/drawing/2014/main" val="20001"/>
                    </a:ext>
                  </a:extLst>
                </a:gridCol>
                <a:gridCol w="634048">
                  <a:extLst>
                    <a:ext uri="{9D8B030D-6E8A-4147-A177-3AD203B41FA5}">
                      <a16:colId xmlns:a16="http://schemas.microsoft.com/office/drawing/2014/main" val="20002"/>
                    </a:ext>
                  </a:extLst>
                </a:gridCol>
                <a:gridCol w="550134">
                  <a:extLst>
                    <a:ext uri="{9D8B030D-6E8A-4147-A177-3AD203B41FA5}">
                      <a16:colId xmlns:a16="http://schemas.microsoft.com/office/drawing/2014/main" val="20003"/>
                    </a:ext>
                  </a:extLst>
                </a:gridCol>
              </a:tblGrid>
              <a:tr h="198006">
                <a:tc>
                  <a:txBody>
                    <a:bodyPr/>
                    <a:lstStyle/>
                    <a:p>
                      <a:pPr indent="0">
                        <a:buNone/>
                      </a:pPr>
                      <a:r>
                        <a:rPr lang="en-US" altLang="en-US" sz="1200" b="0" dirty="0" err="1">
                          <a:solidFill>
                            <a:srgbClr val="000000"/>
                          </a:solidFill>
                          <a:latin typeface="宋体" charset="0"/>
                          <a:ea typeface="宋体" charset="0"/>
                          <a:cs typeface="宋体" charset="0"/>
                        </a:rPr>
                        <a:t>预测值</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b="0" dirty="0" err="1">
                          <a:solidFill>
                            <a:srgbClr val="000000"/>
                          </a:solidFill>
                          <a:latin typeface="宋体" charset="0"/>
                          <a:ea typeface="宋体" charset="0"/>
                          <a:cs typeface="宋体" charset="0"/>
                        </a:rPr>
                        <a:t>真实值</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b="0" dirty="0" err="1">
                          <a:solidFill>
                            <a:srgbClr val="000000"/>
                          </a:solidFill>
                          <a:latin typeface="宋体" charset="0"/>
                          <a:ea typeface="宋体" charset="0"/>
                          <a:cs typeface="宋体" charset="0"/>
                        </a:rPr>
                        <a:t>个数</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b="0" dirty="0" err="1">
                          <a:solidFill>
                            <a:srgbClr val="000000"/>
                          </a:solidFill>
                          <a:latin typeface="宋体" charset="0"/>
                          <a:ea typeface="宋体" charset="0"/>
                          <a:cs typeface="宋体" charset="0"/>
                        </a:rPr>
                        <a:t>占比</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0"/>
                  </a:ext>
                </a:extLst>
              </a:tr>
              <a:tr h="198006">
                <a:tc>
                  <a:txBody>
                    <a:bodyPr/>
                    <a:lstStyle/>
                    <a:p>
                      <a:pPr indent="0">
                        <a:buNone/>
                      </a:pPr>
                      <a:r>
                        <a:rPr lang="en-US" sz="1200" dirty="0"/>
                        <a:t>0</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dirty="0"/>
                        <a:t>0</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31622</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94.45</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1"/>
                  </a:ext>
                </a:extLst>
              </a:tr>
              <a:tr h="198006">
                <a:tc>
                  <a:txBody>
                    <a:bodyPr/>
                    <a:lstStyle/>
                    <a:p>
                      <a:pPr indent="0">
                        <a:buNone/>
                      </a:pPr>
                      <a:r>
                        <a:rPr lang="en-US" altLang="en-US" sz="1200" dirty="0"/>
                        <a:t>1</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dirty="0"/>
                        <a:t>0</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588</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1.76</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2"/>
                  </a:ext>
                </a:extLst>
              </a:tr>
              <a:tr h="198006">
                <a:tc>
                  <a:txBody>
                    <a:bodyPr/>
                    <a:lstStyle/>
                    <a:p>
                      <a:pPr indent="0">
                        <a:buNone/>
                      </a:pPr>
                      <a:r>
                        <a:rPr lang="en-US" sz="1200"/>
                        <a:t>2</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dirty="0"/>
                        <a:t>0</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dirty="0"/>
                        <a:t>363</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1.08</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3"/>
                  </a:ext>
                </a:extLst>
              </a:tr>
              <a:tr h="198006">
                <a:tc>
                  <a:txBody>
                    <a:bodyPr/>
                    <a:lstStyle/>
                    <a:p>
                      <a:pPr indent="0">
                        <a:buNone/>
                      </a:pPr>
                      <a:r>
                        <a:rPr lang="en-US" sz="1200"/>
                        <a:t>1</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1</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dirty="0"/>
                        <a:t>360</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dirty="0"/>
                        <a:t>1.08</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4"/>
                  </a:ext>
                </a:extLst>
              </a:tr>
              <a:tr h="198006">
                <a:tc>
                  <a:txBody>
                    <a:bodyPr/>
                    <a:lstStyle/>
                    <a:p>
                      <a:pPr indent="0">
                        <a:buNone/>
                      </a:pPr>
                      <a:r>
                        <a:rPr lang="en-US" altLang="en-US" sz="1200"/>
                        <a:t>2</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2</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336</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1.00</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5"/>
                  </a:ext>
                </a:extLst>
              </a:tr>
              <a:tr h="198006">
                <a:tc>
                  <a:txBody>
                    <a:bodyPr/>
                    <a:lstStyle/>
                    <a:p>
                      <a:pPr indent="0">
                        <a:buNone/>
                      </a:pPr>
                      <a:r>
                        <a:rPr lang="en-US" sz="1200"/>
                        <a:t>0</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2</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116</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0.35</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6"/>
                  </a:ext>
                </a:extLst>
              </a:tr>
              <a:tr h="198006">
                <a:tc>
                  <a:txBody>
                    <a:bodyPr/>
                    <a:lstStyle/>
                    <a:p>
                      <a:pPr indent="0">
                        <a:buNone/>
                      </a:pPr>
                      <a:r>
                        <a:rPr lang="en-US" sz="1200"/>
                        <a:t>0</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1</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92</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a:t>0.27</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7"/>
                  </a:ext>
                </a:extLst>
              </a:tr>
              <a:tr h="198006">
                <a:tc>
                  <a:txBody>
                    <a:bodyPr/>
                    <a:lstStyle/>
                    <a:p>
                      <a:pPr indent="0">
                        <a:buNone/>
                      </a:pPr>
                      <a:r>
                        <a:rPr lang="en-US" sz="1200" dirty="0"/>
                        <a:t>1</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dirty="0"/>
                        <a:t>2</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altLang="en-US" sz="1200"/>
                        <a:t>4</a:t>
                      </a:r>
                      <a:endParaRPr lang="en-US" altLang="en-US" sz="1200" b="0" dirty="0">
                        <a:solidFill>
                          <a:srgbClr val="000000"/>
                        </a:solidFill>
                        <a:latin typeface="宋体" charset="0"/>
                        <a:ea typeface="宋体" charset="0"/>
                        <a:cs typeface="宋体" charset="0"/>
                      </a:endParaRPr>
                    </a:p>
                  </a:txBody>
                  <a:tcPr marL="68580" marR="68580" marT="0" marB="0"/>
                </a:tc>
                <a:tc>
                  <a:txBody>
                    <a:bodyPr/>
                    <a:lstStyle/>
                    <a:p>
                      <a:pPr indent="0">
                        <a:buNone/>
                      </a:pPr>
                      <a:r>
                        <a:rPr lang="en-US" sz="1200" dirty="0"/>
                        <a:t>0.01</a:t>
                      </a:r>
                      <a:endParaRPr lang="en-US" altLang="en-US" sz="1200" b="0" dirty="0">
                        <a:solidFill>
                          <a:srgbClr val="000000"/>
                        </a:solidFill>
                        <a:latin typeface="宋体" charset="0"/>
                        <a:ea typeface="宋体" charset="0"/>
                        <a:cs typeface="宋体" charset="0"/>
                      </a:endParaRPr>
                    </a:p>
                  </a:txBody>
                  <a:tcPr marL="68580" marR="68580" marT="0" marB="0"/>
                </a:tc>
                <a:extLst>
                  <a:ext uri="{0D108BD9-81ED-4DB2-BD59-A6C34878D82A}">
                    <a16:rowId xmlns:a16="http://schemas.microsoft.com/office/drawing/2014/main" val="10008"/>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263848355"/>
              </p:ext>
            </p:extLst>
          </p:nvPr>
        </p:nvGraphicFramePr>
        <p:xfrm>
          <a:off x="620731" y="2885657"/>
          <a:ext cx="3951269" cy="1379220"/>
        </p:xfrm>
        <a:graphic>
          <a:graphicData uri="http://schemas.openxmlformats.org/drawingml/2006/table">
            <a:tbl>
              <a:tblPr firstRow="1" bandRow="1">
                <a:tableStyleId>{5C22544A-7EE6-4342-B048-85BDC9FD1C3A}</a:tableStyleId>
              </a:tblPr>
              <a:tblGrid>
                <a:gridCol w="1242060">
                  <a:extLst>
                    <a:ext uri="{9D8B030D-6E8A-4147-A177-3AD203B41FA5}">
                      <a16:colId xmlns:a16="http://schemas.microsoft.com/office/drawing/2014/main" val="20000"/>
                    </a:ext>
                  </a:extLst>
                </a:gridCol>
                <a:gridCol w="678180">
                  <a:extLst>
                    <a:ext uri="{9D8B030D-6E8A-4147-A177-3AD203B41FA5}">
                      <a16:colId xmlns:a16="http://schemas.microsoft.com/office/drawing/2014/main" val="20001"/>
                    </a:ext>
                  </a:extLst>
                </a:gridCol>
                <a:gridCol w="678180">
                  <a:extLst>
                    <a:ext uri="{9D8B030D-6E8A-4147-A177-3AD203B41FA5}">
                      <a16:colId xmlns:a16="http://schemas.microsoft.com/office/drawing/2014/main" val="20002"/>
                    </a:ext>
                  </a:extLst>
                </a:gridCol>
                <a:gridCol w="686117">
                  <a:extLst>
                    <a:ext uri="{9D8B030D-6E8A-4147-A177-3AD203B41FA5}">
                      <a16:colId xmlns:a16="http://schemas.microsoft.com/office/drawing/2014/main" val="20003"/>
                    </a:ext>
                  </a:extLst>
                </a:gridCol>
                <a:gridCol w="666732">
                  <a:extLst>
                    <a:ext uri="{9D8B030D-6E8A-4147-A177-3AD203B41FA5}">
                      <a16:colId xmlns:a16="http://schemas.microsoft.com/office/drawing/2014/main" val="20004"/>
                    </a:ext>
                  </a:extLst>
                </a:gridCol>
              </a:tblGrid>
              <a:tr h="184150">
                <a:tc>
                  <a:txBody>
                    <a:bodyPr/>
                    <a:lstStyle/>
                    <a:p>
                      <a:pPr algn="ctr"/>
                      <a:endParaRPr lang="zh-CN" altLang="en-US" sz="1200" b="0" i="0" baseline="0" dirty="0">
                        <a:latin typeface="Times New Roman" panose="02020603050405020304" pitchFamily="18" charset="0"/>
                        <a:ea typeface="+mn-ea"/>
                      </a:endParaRPr>
                    </a:p>
                  </a:txBody>
                  <a:tcPr/>
                </a:tc>
                <a:tc>
                  <a:txBody>
                    <a:bodyPr/>
                    <a:lstStyle/>
                    <a:p>
                      <a:pPr algn="ctr"/>
                      <a:r>
                        <a:rPr lang="zh-CN" altLang="en-US" sz="1200" b="0" i="0" baseline="0" dirty="0">
                          <a:latin typeface="Times New Roman" panose="02020603050405020304" pitchFamily="18" charset="0"/>
                          <a:ea typeface="+mn-ea"/>
                        </a:rPr>
                        <a:t>精准率</a:t>
                      </a:r>
                    </a:p>
                  </a:txBody>
                  <a:tcPr/>
                </a:tc>
                <a:tc>
                  <a:txBody>
                    <a:bodyPr/>
                    <a:lstStyle/>
                    <a:p>
                      <a:pPr algn="ctr"/>
                      <a:r>
                        <a:rPr lang="zh-CN" altLang="en-US" sz="1200" b="0" i="0" baseline="0" dirty="0">
                          <a:latin typeface="Times New Roman" panose="02020603050405020304" pitchFamily="18" charset="0"/>
                          <a:ea typeface="+mn-ea"/>
                        </a:rPr>
                        <a:t>召回率</a:t>
                      </a:r>
                    </a:p>
                  </a:txBody>
                  <a:tcPr/>
                </a:tc>
                <a:tc>
                  <a:txBody>
                    <a:bodyPr/>
                    <a:lstStyle/>
                    <a:p>
                      <a:pPr algn="ctr"/>
                      <a:r>
                        <a:rPr lang="en-US" altLang="zh-CN" sz="1200" b="0" i="0" baseline="0" dirty="0">
                          <a:latin typeface="Times New Roman" panose="02020603050405020304" pitchFamily="18" charset="0"/>
                          <a:ea typeface="+mn-ea"/>
                        </a:rPr>
                        <a:t>F1</a:t>
                      </a:r>
                      <a:r>
                        <a:rPr lang="zh-CN" altLang="en-US" sz="1200" b="0" i="0" baseline="0" dirty="0">
                          <a:latin typeface="Times New Roman" panose="02020603050405020304" pitchFamily="18" charset="0"/>
                          <a:ea typeface="+mn-ea"/>
                        </a:rPr>
                        <a:t>分数</a:t>
                      </a:r>
                    </a:p>
                  </a:txBody>
                  <a:tcPr/>
                </a:tc>
                <a:tc>
                  <a:txBody>
                    <a:bodyPr/>
                    <a:lstStyle/>
                    <a:p>
                      <a:pPr algn="ctr"/>
                      <a:r>
                        <a:rPr lang="zh-CN" altLang="en-US" sz="1200" b="0" i="0" baseline="0" dirty="0">
                          <a:latin typeface="Times New Roman" panose="02020603050405020304" pitchFamily="18" charset="0"/>
                          <a:ea typeface="+mn-ea"/>
                        </a:rPr>
                        <a:t>支撑集</a:t>
                      </a:r>
                    </a:p>
                  </a:txBody>
                  <a:tcPr/>
                </a:tc>
                <a:extLst>
                  <a:ext uri="{0D108BD9-81ED-4DB2-BD59-A6C34878D82A}">
                    <a16:rowId xmlns:a16="http://schemas.microsoft.com/office/drawing/2014/main" val="10000"/>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0.99</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1" i="0" baseline="0" dirty="0">
                          <a:solidFill>
                            <a:srgbClr val="000000"/>
                          </a:solidFill>
                          <a:latin typeface="Times New Roman" panose="02020603050405020304" pitchFamily="18" charset="0"/>
                          <a:ea typeface="+mn-ea"/>
                          <a:cs typeface="宋体" charset="0"/>
                        </a:rPr>
                        <a:t>0.97</a:t>
                      </a:r>
                      <a:endParaRPr lang="en-US" altLang="en-US" sz="1200" b="1"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0.98</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32573</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extLst>
                  <a:ext uri="{0D108BD9-81ED-4DB2-BD59-A6C34878D82A}">
                    <a16:rowId xmlns:a16="http://schemas.microsoft.com/office/drawing/2014/main" val="10001"/>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1</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0.38</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1" i="0" baseline="0" dirty="0">
                          <a:solidFill>
                            <a:srgbClr val="000000"/>
                          </a:solidFill>
                          <a:latin typeface="Times New Roman" panose="02020603050405020304" pitchFamily="18" charset="0"/>
                          <a:ea typeface="+mn-ea"/>
                          <a:cs typeface="宋体" charset="0"/>
                        </a:rPr>
                        <a:t>0.80</a:t>
                      </a:r>
                      <a:endParaRPr lang="en-US" altLang="en-US" sz="1200" b="1"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0.51</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452</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extLst>
                  <a:ext uri="{0D108BD9-81ED-4DB2-BD59-A6C34878D82A}">
                    <a16:rowId xmlns:a16="http://schemas.microsoft.com/office/drawing/2014/main" val="10002"/>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2</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0.48</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1" i="0" baseline="0" dirty="0">
                          <a:solidFill>
                            <a:srgbClr val="000000"/>
                          </a:solidFill>
                          <a:latin typeface="Times New Roman" panose="02020603050405020304" pitchFamily="18" charset="0"/>
                          <a:ea typeface="+mn-ea"/>
                          <a:cs typeface="宋体" charset="0"/>
                        </a:rPr>
                        <a:t>0.74</a:t>
                      </a:r>
                      <a:endParaRPr lang="en-US" altLang="en-US" sz="1200" b="1"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0.58</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456</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extLst>
                  <a:ext uri="{0D108BD9-81ED-4DB2-BD59-A6C34878D82A}">
                    <a16:rowId xmlns:a16="http://schemas.microsoft.com/office/drawing/2014/main" val="10003"/>
                  </a:ext>
                </a:extLst>
              </a:tr>
              <a:tr h="184150">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准确率</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0.97</a:t>
                      </a:r>
                    </a:p>
                  </a:txBody>
                  <a:tcPr marL="68580" marR="68580" marT="0" marB="0"/>
                </a:tc>
                <a:tc>
                  <a:txBody>
                    <a:bodyPr/>
                    <a:lstStyle/>
                    <a:p>
                      <a:pPr indent="0" algn="ctr">
                        <a:buNone/>
                      </a:pPr>
                      <a:r>
                        <a:rPr lang="en-US" sz="1200" b="0" i="0" baseline="0">
                          <a:latin typeface="Times New Roman" panose="02020603050405020304" pitchFamily="18" charset="0"/>
                          <a:ea typeface="+mn-ea"/>
                          <a:cs typeface="宋体" charset="0"/>
                        </a:rPr>
                        <a:t>33481</a:t>
                      </a:r>
                      <a:endParaRPr lang="en-US" altLang="en-US" sz="1200" b="0" i="0" baseline="0">
                        <a:latin typeface="Times New Roman" panose="02020603050405020304" pitchFamily="18" charset="0"/>
                        <a:ea typeface="+mn-ea"/>
                        <a:cs typeface="宋体" charset="0"/>
                      </a:endParaRPr>
                    </a:p>
                  </a:txBody>
                  <a:tcPr marL="68580" marR="68580" marT="0" marB="0"/>
                </a:tc>
                <a:extLst>
                  <a:ext uri="{0D108BD9-81ED-4DB2-BD59-A6C34878D82A}">
                    <a16:rowId xmlns:a16="http://schemas.microsoft.com/office/drawing/2014/main" val="10004"/>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宏</a:t>
                      </a:r>
                      <a:r>
                        <a:rPr lang="en-US" sz="1200" b="0" i="0" baseline="0" dirty="0" err="1">
                          <a:solidFill>
                            <a:srgbClr val="000000"/>
                          </a:solidFill>
                          <a:latin typeface="Times New Roman" panose="02020603050405020304" pitchFamily="18" charset="0"/>
                          <a:ea typeface="+mn-ea"/>
                          <a:cs typeface="宋体" charset="0"/>
                        </a:rPr>
                        <a:t>平均</a:t>
                      </a:r>
                      <a:r>
                        <a:rPr lang="zh-CN" altLang="en-US" sz="1200" b="0" i="0" baseline="0" dirty="0">
                          <a:solidFill>
                            <a:srgbClr val="000000"/>
                          </a:solidFill>
                          <a:latin typeface="Times New Roman" panose="02020603050405020304" pitchFamily="18" charset="0"/>
                          <a:ea typeface="+mn-ea"/>
                          <a:cs typeface="宋体" charset="0"/>
                        </a:rPr>
                        <a:t>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0.62</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0.83</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0.69</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33481</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extLst>
                  <a:ext uri="{0D108BD9-81ED-4DB2-BD59-A6C34878D82A}">
                    <a16:rowId xmlns:a16="http://schemas.microsoft.com/office/drawing/2014/main" val="10005"/>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加权平均准确率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0.98</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0.97</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0.97</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33481</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r>
              <a:rPr lang="en-US" dirty="0" err="1"/>
              <a:t>仅供内部参考</a:t>
            </a:r>
            <a:endParaRPr lang="en-US" dirty="0"/>
          </a:p>
        </p:txBody>
      </p:sp>
      <p:sp>
        <p:nvSpPr>
          <p:cNvPr id="3" name="灯片编号占位符 2"/>
          <p:cNvSpPr>
            <a:spLocks noGrp="1"/>
          </p:cNvSpPr>
          <p:nvPr>
            <p:ph type="sldNum" sz="quarter" idx="11"/>
          </p:nvPr>
        </p:nvSpPr>
        <p:spPr/>
        <p:txBody>
          <a:bodyPr/>
          <a:lstStyle/>
          <a:p>
            <a:fld id="{BCA4F33B-2A5C-4874-B5D7-74DA77ECCD3C}" type="slidenum">
              <a:rPr lang="en-US" smtClean="0"/>
              <a:t>21</a:t>
            </a:fld>
            <a:endParaRPr lang="en-US"/>
          </a:p>
        </p:txBody>
      </p:sp>
      <p:graphicFrame>
        <p:nvGraphicFramePr>
          <p:cNvPr id="6" name="表格 5"/>
          <p:cNvGraphicFramePr/>
          <p:nvPr>
            <p:extLst>
              <p:ext uri="{D42A27DB-BD31-4B8C-83A1-F6EECF244321}">
                <p14:modId xmlns:p14="http://schemas.microsoft.com/office/powerpoint/2010/main" val="2158648354"/>
              </p:ext>
            </p:extLst>
          </p:nvPr>
        </p:nvGraphicFramePr>
        <p:xfrm>
          <a:off x="1271920" y="1014550"/>
          <a:ext cx="2044065" cy="1524000"/>
        </p:xfrm>
        <a:graphic>
          <a:graphicData uri="http://schemas.openxmlformats.org/drawingml/2006/table">
            <a:tbl>
              <a:tblPr/>
              <a:tblGrid>
                <a:gridCol w="553085">
                  <a:extLst>
                    <a:ext uri="{9D8B030D-6E8A-4147-A177-3AD203B41FA5}">
                      <a16:colId xmlns:a16="http://schemas.microsoft.com/office/drawing/2014/main" val="20000"/>
                    </a:ext>
                  </a:extLst>
                </a:gridCol>
                <a:gridCol w="553085">
                  <a:extLst>
                    <a:ext uri="{9D8B030D-6E8A-4147-A177-3AD203B41FA5}">
                      <a16:colId xmlns:a16="http://schemas.microsoft.com/office/drawing/2014/main" val="20001"/>
                    </a:ext>
                  </a:extLst>
                </a:gridCol>
                <a:gridCol w="451485">
                  <a:extLst>
                    <a:ext uri="{9D8B030D-6E8A-4147-A177-3AD203B41FA5}">
                      <a16:colId xmlns:a16="http://schemas.microsoft.com/office/drawing/2014/main" val="20002"/>
                    </a:ext>
                  </a:extLst>
                </a:gridCol>
                <a:gridCol w="486410">
                  <a:extLst>
                    <a:ext uri="{9D8B030D-6E8A-4147-A177-3AD203B41FA5}">
                      <a16:colId xmlns:a16="http://schemas.microsoft.com/office/drawing/2014/main" val="20003"/>
                    </a:ext>
                  </a:extLst>
                </a:gridCol>
              </a:tblGrid>
              <a:tr h="0">
                <a:tc>
                  <a:txBody>
                    <a:bodyPr/>
                    <a:lstStyle/>
                    <a:p>
                      <a:pPr indent="0">
                        <a:buNone/>
                      </a:pPr>
                      <a:r>
                        <a:rPr lang="en-US" altLang="en-US" sz="1000" b="0" dirty="0" err="1">
                          <a:latin typeface="+mn-lt"/>
                          <a:ea typeface="Calibri" panose="020F0502020204030204" charset="0"/>
                          <a:cs typeface="Calibri" panose="020F0502020204030204" charset="0"/>
                        </a:rPr>
                        <a:t>预测值</a:t>
                      </a:r>
                      <a:endParaRPr lang="en-US" altLang="en-US" sz="1000" b="0" dirty="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dirty="0" err="1">
                          <a:latin typeface="+mn-lt"/>
                          <a:ea typeface="Calibri" panose="020F0502020204030204" charset="0"/>
                          <a:cs typeface="Calibri" panose="020F0502020204030204" charset="0"/>
                        </a:rPr>
                        <a:t>真实值</a:t>
                      </a:r>
                      <a:endParaRPr lang="en-US" altLang="en-US" sz="1000" b="0" dirty="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dirty="0" err="1">
                          <a:latin typeface="+mn-lt"/>
                          <a:ea typeface="Calibri" panose="020F0502020204030204" charset="0"/>
                          <a:cs typeface="Calibri" panose="020F0502020204030204" charset="0"/>
                        </a:rPr>
                        <a:t>个数</a:t>
                      </a:r>
                      <a:endParaRPr lang="en-US" altLang="en-US" sz="1000" b="0" dirty="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000" b="0" dirty="0" err="1">
                          <a:latin typeface="+mn-lt"/>
                          <a:ea typeface="Calibri" panose="020F0502020204030204" charset="0"/>
                          <a:cs typeface="Calibri" panose="020F0502020204030204" charset="0"/>
                        </a:rPr>
                        <a:t>占比</a:t>
                      </a:r>
                      <a:endParaRPr lang="en-US" altLang="en-US" sz="1000" b="0" dirty="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000" b="0">
                          <a:latin typeface="+mn-lt"/>
                          <a:cs typeface="Calibri" panose="020F0502020204030204" charset="0"/>
                        </a:rPr>
                        <a:t>0</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0</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4842</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95.24</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000" b="0">
                          <a:latin typeface="+mn-lt"/>
                          <a:cs typeface="Calibri" panose="020F0502020204030204" charset="0"/>
                        </a:rPr>
                        <a:t>1</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mn-lt"/>
                          <a:cs typeface="Calibri" panose="020F0502020204030204" charset="0"/>
                        </a:rPr>
                        <a:t>0</a:t>
                      </a:r>
                      <a:endParaRPr lang="en-US" altLang="en-US" sz="1000" b="0" dirty="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126</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2.48</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000" b="0">
                          <a:latin typeface="+mn-lt"/>
                          <a:cs typeface="Calibri" panose="020F0502020204030204" charset="0"/>
                        </a:rPr>
                        <a:t>2</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0</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45</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0.89</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000" b="0">
                          <a:latin typeface="+mn-lt"/>
                          <a:cs typeface="Calibri" panose="020F0502020204030204" charset="0"/>
                        </a:rPr>
                        <a:t>1</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1</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27</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0.53</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000" b="0">
                          <a:latin typeface="+mn-lt"/>
                          <a:cs typeface="Calibri" panose="020F0502020204030204" charset="0"/>
                        </a:rPr>
                        <a:t>2</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2</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24</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0.47</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1000" b="0">
                          <a:latin typeface="+mn-lt"/>
                          <a:cs typeface="Calibri" panose="020F0502020204030204" charset="0"/>
                        </a:rPr>
                        <a:t>0</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2</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9</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0.18</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1000" b="0">
                          <a:latin typeface="+mn-lt"/>
                          <a:cs typeface="宋体" charset="0"/>
                        </a:rPr>
                        <a:t>0</a:t>
                      </a:r>
                      <a:endParaRPr lang="en-US" altLang="en-US" sz="1000" b="0">
                        <a:latin typeface="+mn-lt"/>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1</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8</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0.16</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1000" b="0">
                          <a:latin typeface="+mn-lt"/>
                          <a:cs typeface="Calibri" panose="020F0502020204030204" charset="0"/>
                        </a:rPr>
                        <a:t>1</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2</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2</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0.04</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1000" b="0">
                          <a:latin typeface="+mn-lt"/>
                          <a:cs typeface="Calibri" panose="020F0502020204030204" charset="0"/>
                        </a:rPr>
                        <a:t>2</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mn-lt"/>
                          <a:cs typeface="Calibri" panose="020F0502020204030204" charset="0"/>
                        </a:rPr>
                        <a:t>1</a:t>
                      </a:r>
                      <a:endParaRPr lang="en-US" altLang="en-US" sz="1000" b="0" dirty="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mn-lt"/>
                          <a:cs typeface="Calibri" panose="020F0502020204030204" charset="0"/>
                        </a:rPr>
                        <a:t>1</a:t>
                      </a:r>
                      <a:endParaRPr lang="en-US" altLang="en-US" sz="1000" b="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mn-lt"/>
                          <a:cs typeface="Calibri" panose="020F0502020204030204" charset="0"/>
                        </a:rPr>
                        <a:t>0.02</a:t>
                      </a:r>
                      <a:endParaRPr lang="en-US" altLang="en-US" sz="1000" b="0" dirty="0">
                        <a:latin typeface="+mn-lt"/>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44076512"/>
              </p:ext>
            </p:extLst>
          </p:nvPr>
        </p:nvGraphicFramePr>
        <p:xfrm>
          <a:off x="568010" y="2760744"/>
          <a:ext cx="3951269" cy="1379220"/>
        </p:xfrm>
        <a:graphic>
          <a:graphicData uri="http://schemas.openxmlformats.org/drawingml/2006/table">
            <a:tbl>
              <a:tblPr firstRow="1" bandRow="1">
                <a:tableStyleId>{5C22544A-7EE6-4342-B048-85BDC9FD1C3A}</a:tableStyleId>
              </a:tblPr>
              <a:tblGrid>
                <a:gridCol w="1242060">
                  <a:extLst>
                    <a:ext uri="{9D8B030D-6E8A-4147-A177-3AD203B41FA5}">
                      <a16:colId xmlns:a16="http://schemas.microsoft.com/office/drawing/2014/main" val="20000"/>
                    </a:ext>
                  </a:extLst>
                </a:gridCol>
                <a:gridCol w="678180">
                  <a:extLst>
                    <a:ext uri="{9D8B030D-6E8A-4147-A177-3AD203B41FA5}">
                      <a16:colId xmlns:a16="http://schemas.microsoft.com/office/drawing/2014/main" val="20001"/>
                    </a:ext>
                  </a:extLst>
                </a:gridCol>
                <a:gridCol w="678180">
                  <a:extLst>
                    <a:ext uri="{9D8B030D-6E8A-4147-A177-3AD203B41FA5}">
                      <a16:colId xmlns:a16="http://schemas.microsoft.com/office/drawing/2014/main" val="20002"/>
                    </a:ext>
                  </a:extLst>
                </a:gridCol>
                <a:gridCol w="686117">
                  <a:extLst>
                    <a:ext uri="{9D8B030D-6E8A-4147-A177-3AD203B41FA5}">
                      <a16:colId xmlns:a16="http://schemas.microsoft.com/office/drawing/2014/main" val="20003"/>
                    </a:ext>
                  </a:extLst>
                </a:gridCol>
                <a:gridCol w="666732">
                  <a:extLst>
                    <a:ext uri="{9D8B030D-6E8A-4147-A177-3AD203B41FA5}">
                      <a16:colId xmlns:a16="http://schemas.microsoft.com/office/drawing/2014/main" val="20004"/>
                    </a:ext>
                  </a:extLst>
                </a:gridCol>
              </a:tblGrid>
              <a:tr h="184150">
                <a:tc>
                  <a:txBody>
                    <a:bodyPr/>
                    <a:lstStyle/>
                    <a:p>
                      <a:pPr algn="ctr"/>
                      <a:endParaRPr lang="zh-CN" altLang="en-US" sz="1200" b="0" i="0" baseline="0" dirty="0">
                        <a:latin typeface="Times New Roman" panose="02020603050405020304" pitchFamily="18" charset="0"/>
                        <a:ea typeface="+mn-ea"/>
                      </a:endParaRPr>
                    </a:p>
                  </a:txBody>
                  <a:tcPr/>
                </a:tc>
                <a:tc>
                  <a:txBody>
                    <a:bodyPr/>
                    <a:lstStyle/>
                    <a:p>
                      <a:pPr algn="ctr"/>
                      <a:r>
                        <a:rPr lang="zh-CN" altLang="en-US" sz="1200" b="0" i="0" baseline="0" dirty="0">
                          <a:latin typeface="Times New Roman" panose="02020603050405020304" pitchFamily="18" charset="0"/>
                          <a:ea typeface="+mn-ea"/>
                        </a:rPr>
                        <a:t>精准率</a:t>
                      </a:r>
                    </a:p>
                  </a:txBody>
                  <a:tcPr/>
                </a:tc>
                <a:tc>
                  <a:txBody>
                    <a:bodyPr/>
                    <a:lstStyle/>
                    <a:p>
                      <a:pPr algn="ctr"/>
                      <a:r>
                        <a:rPr lang="zh-CN" altLang="en-US" sz="1200" b="0" i="0" baseline="0" dirty="0">
                          <a:latin typeface="Times New Roman" panose="02020603050405020304" pitchFamily="18" charset="0"/>
                          <a:ea typeface="+mn-ea"/>
                        </a:rPr>
                        <a:t>召回率</a:t>
                      </a:r>
                    </a:p>
                  </a:txBody>
                  <a:tcPr/>
                </a:tc>
                <a:tc>
                  <a:txBody>
                    <a:bodyPr/>
                    <a:lstStyle/>
                    <a:p>
                      <a:pPr algn="ctr"/>
                      <a:r>
                        <a:rPr lang="en-US" altLang="zh-CN" sz="1200" b="0" i="0" baseline="0" dirty="0">
                          <a:latin typeface="Times New Roman" panose="02020603050405020304" pitchFamily="18" charset="0"/>
                          <a:ea typeface="+mn-ea"/>
                        </a:rPr>
                        <a:t>F1</a:t>
                      </a:r>
                      <a:r>
                        <a:rPr lang="zh-CN" altLang="en-US" sz="1200" b="0" i="0" baseline="0" dirty="0">
                          <a:latin typeface="Times New Roman" panose="02020603050405020304" pitchFamily="18" charset="0"/>
                          <a:ea typeface="+mn-ea"/>
                        </a:rPr>
                        <a:t>分数</a:t>
                      </a:r>
                    </a:p>
                  </a:txBody>
                  <a:tcPr/>
                </a:tc>
                <a:tc>
                  <a:txBody>
                    <a:bodyPr/>
                    <a:lstStyle/>
                    <a:p>
                      <a:pPr algn="ctr"/>
                      <a:r>
                        <a:rPr lang="zh-CN" altLang="en-US" sz="1200" b="0" i="0" baseline="0" dirty="0">
                          <a:latin typeface="Times New Roman" panose="02020603050405020304" pitchFamily="18" charset="0"/>
                          <a:ea typeface="+mn-ea"/>
                        </a:rPr>
                        <a:t>支撑集</a:t>
                      </a:r>
                    </a:p>
                  </a:txBody>
                  <a:tcPr/>
                </a:tc>
                <a:extLst>
                  <a:ext uri="{0D108BD9-81ED-4DB2-BD59-A6C34878D82A}">
                    <a16:rowId xmlns:a16="http://schemas.microsoft.com/office/drawing/2014/main" val="10000"/>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1.00</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0.97</a:t>
                      </a: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0.99</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5013</a:t>
                      </a:r>
                    </a:p>
                  </a:txBody>
                  <a:tcPr marL="68580" marR="68580" marT="0" marB="0"/>
                </a:tc>
                <a:extLst>
                  <a:ext uri="{0D108BD9-81ED-4DB2-BD59-A6C34878D82A}">
                    <a16:rowId xmlns:a16="http://schemas.microsoft.com/office/drawing/2014/main" val="10001"/>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1</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0.17</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0.48</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0.28</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36</a:t>
                      </a:r>
                    </a:p>
                  </a:txBody>
                  <a:tcPr marL="68580" marR="68580" marT="0" marB="0"/>
                </a:tc>
                <a:extLst>
                  <a:ext uri="{0D108BD9-81ED-4DB2-BD59-A6C34878D82A}">
                    <a16:rowId xmlns:a16="http://schemas.microsoft.com/office/drawing/2014/main" val="10002"/>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2</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0.34</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0.69</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0.46</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35</a:t>
                      </a:r>
                    </a:p>
                  </a:txBody>
                  <a:tcPr marL="68580" marR="68580" marT="0" marB="0"/>
                </a:tc>
                <a:extLst>
                  <a:ext uri="{0D108BD9-81ED-4DB2-BD59-A6C34878D82A}">
                    <a16:rowId xmlns:a16="http://schemas.microsoft.com/office/drawing/2014/main" val="10003"/>
                  </a:ext>
                </a:extLst>
              </a:tr>
              <a:tr h="184150">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准确率</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0.97</a:t>
                      </a: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5084</a:t>
                      </a:r>
                    </a:p>
                  </a:txBody>
                  <a:tcPr marL="68580" marR="68580" marT="0" marB="0"/>
                </a:tc>
                <a:extLst>
                  <a:ext uri="{0D108BD9-81ED-4DB2-BD59-A6C34878D82A}">
                    <a16:rowId xmlns:a16="http://schemas.microsoft.com/office/drawing/2014/main" val="10004"/>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宏</a:t>
                      </a:r>
                      <a:r>
                        <a:rPr lang="en-US" sz="1200" b="0" i="0" baseline="0" dirty="0" err="1">
                          <a:solidFill>
                            <a:srgbClr val="000000"/>
                          </a:solidFill>
                          <a:latin typeface="Times New Roman" panose="02020603050405020304" pitchFamily="18" charset="0"/>
                          <a:ea typeface="+mn-ea"/>
                          <a:cs typeface="宋体" charset="0"/>
                        </a:rPr>
                        <a:t>平均</a:t>
                      </a:r>
                      <a:r>
                        <a:rPr lang="zh-CN" altLang="en-US" sz="1200" b="0" i="0" baseline="0" dirty="0">
                          <a:solidFill>
                            <a:srgbClr val="000000"/>
                          </a:solidFill>
                          <a:latin typeface="Times New Roman" panose="02020603050405020304" pitchFamily="18" charset="0"/>
                          <a:ea typeface="+mn-ea"/>
                          <a:cs typeface="宋体" charset="0"/>
                        </a:rPr>
                        <a:t>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0.50</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0.80</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0.57</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5084</a:t>
                      </a:r>
                    </a:p>
                  </a:txBody>
                  <a:tcPr marL="68580" marR="68580" marT="0" marB="0"/>
                </a:tc>
                <a:extLst>
                  <a:ext uri="{0D108BD9-81ED-4DB2-BD59-A6C34878D82A}">
                    <a16:rowId xmlns:a16="http://schemas.microsoft.com/office/drawing/2014/main" val="10005"/>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加权平均准确率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0.99</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0.96</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0.97</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5084</a:t>
                      </a:r>
                    </a:p>
                  </a:txBody>
                  <a:tcPr marL="68580" marR="68580" marT="0" marB="0"/>
                </a:tc>
                <a:extLst>
                  <a:ext uri="{0D108BD9-81ED-4DB2-BD59-A6C34878D82A}">
                    <a16:rowId xmlns:a16="http://schemas.microsoft.com/office/drawing/2014/main" val="10006"/>
                  </a:ext>
                </a:extLst>
              </a:tr>
            </a:tbl>
          </a:graphicData>
        </a:graphic>
      </p:graphicFrame>
      <p:sp>
        <p:nvSpPr>
          <p:cNvPr id="7" name="标题 4">
            <a:extLst>
              <a:ext uri="{FF2B5EF4-FFF2-40B4-BE49-F238E27FC236}">
                <a16:creationId xmlns:a16="http://schemas.microsoft.com/office/drawing/2014/main" id="{2CC7D60E-B614-2FCA-96FA-C6E119E70291}"/>
              </a:ext>
            </a:extLst>
          </p:cNvPr>
          <p:cNvSpPr txBox="1">
            <a:spLocks/>
          </p:cNvSpPr>
          <p:nvPr/>
        </p:nvSpPr>
        <p:spPr>
          <a:xfrm>
            <a:off x="288900" y="243001"/>
            <a:ext cx="2116467" cy="368936"/>
          </a:xfrm>
          <a:prstGeom prst="rect">
            <a:avLst/>
          </a:prstGeom>
        </p:spPr>
        <p:txBody>
          <a:bodyPr/>
          <a:lstStyle>
            <a:lvl1pPr algn="l" defTabSz="171450" rtl="0" eaLnBrk="1" latinLnBrk="0" hangingPunct="1">
              <a:lnSpc>
                <a:spcPct val="100000"/>
              </a:lnSpc>
              <a:spcBef>
                <a:spcPct val="0"/>
              </a:spcBef>
              <a:buNone/>
              <a:defRPr sz="2100" b="0" kern="1200" spc="0" baseline="0">
                <a:solidFill>
                  <a:schemeClr val="tx2"/>
                </a:solidFill>
                <a:latin typeface="+mj-lt"/>
                <a:ea typeface="+mj-ea"/>
                <a:cs typeface="+mj-cs"/>
              </a:defRPr>
            </a:lvl1pPr>
          </a:lstStyle>
          <a:p>
            <a:r>
              <a:rPr lang="zh-CN" altLang="en-US" sz="2000" b="1" dirty="0">
                <a:latin typeface="+mj-ea"/>
                <a:cs typeface="+mj-ea"/>
              </a:rPr>
              <a:t>片仔癀</a:t>
            </a:r>
          </a:p>
        </p:txBody>
      </p:sp>
      <p:sp>
        <p:nvSpPr>
          <p:cNvPr id="12" name="内容占位符 3">
            <a:extLst>
              <a:ext uri="{FF2B5EF4-FFF2-40B4-BE49-F238E27FC236}">
                <a16:creationId xmlns:a16="http://schemas.microsoft.com/office/drawing/2014/main" id="{7AE3E37F-9851-A188-1AD8-59E0C2045A9F}"/>
              </a:ext>
            </a:extLst>
          </p:cNvPr>
          <p:cNvSpPr txBox="1">
            <a:spLocks/>
          </p:cNvSpPr>
          <p:nvPr/>
        </p:nvSpPr>
        <p:spPr>
          <a:xfrm>
            <a:off x="319771" y="672793"/>
            <a:ext cx="5157201" cy="280901"/>
          </a:xfrm>
          <a:prstGeom prst="rect">
            <a:avLst/>
          </a:prstGeom>
        </p:spPr>
        <p:txBody>
          <a:bodyPr/>
          <a:lstStyle>
            <a:lvl1pPr marL="0" indent="0" algn="l" defTabSz="171450" rtl="0" eaLnBrk="1" latinLnBrk="0" hangingPunct="1">
              <a:lnSpc>
                <a:spcPct val="100000"/>
              </a:lnSpc>
              <a:spcBef>
                <a:spcPts val="1200"/>
              </a:spcBef>
              <a:buFont typeface="Verdana" panose="020B0604030504040204" pitchFamily="34" charset="0"/>
              <a:buNone/>
              <a:defRPr sz="1200" b="0" kern="1200" spc="0" baseline="0">
                <a:solidFill>
                  <a:schemeClr val="tx1"/>
                </a:solidFill>
                <a:latin typeface="Arial Black" panose="020B0A04020102020204" pitchFamily="34" charset="0"/>
                <a:ea typeface="+mn-ea"/>
                <a:cs typeface="+mn-cs"/>
              </a:defRPr>
            </a:lvl1pPr>
            <a:lvl2pPr marL="0" indent="0" algn="l" defTabSz="171450" rtl="0" eaLnBrk="1" latinLnBrk="0" hangingPunct="1">
              <a:lnSpc>
                <a:spcPct val="100000"/>
              </a:lnSpc>
              <a:spcBef>
                <a:spcPts val="600"/>
              </a:spcBef>
              <a:buFont typeface="Arial" panose="020B0604020202020204" pitchFamily="34" charset="0"/>
              <a:buNone/>
              <a:defRPr sz="1200" b="0" kern="1200" spc="0" baseline="0">
                <a:solidFill>
                  <a:schemeClr val="tx1"/>
                </a:solidFill>
                <a:latin typeface="+mn-lt"/>
                <a:ea typeface="+mn-ea"/>
                <a:cs typeface="+mn-cs"/>
              </a:defRPr>
            </a:lvl2pPr>
            <a:lvl3pPr marL="13716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3pPr>
            <a:lvl4pPr marL="27432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41148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dirty="0"/>
              <a:t>训练集</a:t>
            </a:r>
            <a:r>
              <a:rPr lang="en-US" altLang="zh-CN" dirty="0"/>
              <a:t>25105</a:t>
            </a:r>
            <a:r>
              <a:rPr lang="zh-CN" altLang="en-US" dirty="0"/>
              <a:t>条，验证集</a:t>
            </a:r>
            <a:r>
              <a:rPr lang="en-US" altLang="zh-CN" dirty="0"/>
              <a:t>5013</a:t>
            </a:r>
            <a:r>
              <a:rPr lang="zh-CN" altLang="en-US" dirty="0"/>
              <a:t>条。最终的技术指标有</a:t>
            </a:r>
            <a:r>
              <a:rPr lang="en-US" altLang="zh-CN" dirty="0"/>
              <a:t>87</a:t>
            </a:r>
            <a:r>
              <a:rPr lang="zh-CN" altLang="en-US" dirty="0"/>
              <a:t>个，结果如下：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8"/>
          <p:cNvSpPr>
            <a:spLocks noGrp="1"/>
          </p:cNvSpPr>
          <p:nvPr>
            <p:ph type="ftr" sz="quarter" idx="19"/>
          </p:nvPr>
        </p:nvSpPr>
        <p:spPr/>
        <p:txBody>
          <a:bodyPr/>
          <a:lstStyle/>
          <a:p>
            <a:r>
              <a:rPr lang="en-US"/>
              <a:t>Optional footer</a:t>
            </a:r>
          </a:p>
        </p:txBody>
      </p:sp>
      <p:sp>
        <p:nvSpPr>
          <p:cNvPr id="10" name="灯片编号占位符 9"/>
          <p:cNvSpPr>
            <a:spLocks noGrp="1"/>
          </p:cNvSpPr>
          <p:nvPr>
            <p:ph type="sldNum" sz="quarter" idx="20"/>
          </p:nvPr>
        </p:nvSpPr>
        <p:spPr/>
        <p:txBody>
          <a:bodyPr/>
          <a:lstStyle/>
          <a:p>
            <a:fld id="{B0D8026B-E60C-4F31-BD3E-34D786A82026}" type="slidenum">
              <a:rPr lang="en-US" smtClean="0"/>
              <a:t>22</a:t>
            </a:fld>
            <a:endParaRPr lang="en-US"/>
          </a:p>
        </p:txBody>
      </p:sp>
      <p:sp>
        <p:nvSpPr>
          <p:cNvPr id="2" name="标题 1"/>
          <p:cNvSpPr>
            <a:spLocks noGrp="1"/>
          </p:cNvSpPr>
          <p:nvPr>
            <p:ph type="title"/>
          </p:nvPr>
        </p:nvSpPr>
        <p:spPr>
          <a:xfrm>
            <a:off x="288901" y="243000"/>
            <a:ext cx="1535396" cy="322979"/>
          </a:xfrm>
        </p:spPr>
        <p:txBody>
          <a:bodyPr/>
          <a:lstStyle/>
          <a:p>
            <a:r>
              <a:rPr lang="zh-CN" altLang="en-US" sz="2000" b="1" dirty="0"/>
              <a:t>山西汾酒</a:t>
            </a:r>
          </a:p>
        </p:txBody>
      </p:sp>
      <p:graphicFrame>
        <p:nvGraphicFramePr>
          <p:cNvPr id="16" name="表格 15"/>
          <p:cNvGraphicFramePr>
            <a:graphicFrameLocks noGrp="1"/>
          </p:cNvGraphicFramePr>
          <p:nvPr>
            <p:extLst>
              <p:ext uri="{D42A27DB-BD31-4B8C-83A1-F6EECF244321}">
                <p14:modId xmlns:p14="http://schemas.microsoft.com/office/powerpoint/2010/main" val="3245402998"/>
              </p:ext>
            </p:extLst>
          </p:nvPr>
        </p:nvGraphicFramePr>
        <p:xfrm>
          <a:off x="376373" y="2675313"/>
          <a:ext cx="3951269" cy="1379220"/>
        </p:xfrm>
        <a:graphic>
          <a:graphicData uri="http://schemas.openxmlformats.org/drawingml/2006/table">
            <a:tbl>
              <a:tblPr firstRow="1" bandRow="1">
                <a:tableStyleId>{5C22544A-7EE6-4342-B048-85BDC9FD1C3A}</a:tableStyleId>
              </a:tblPr>
              <a:tblGrid>
                <a:gridCol w="1242060">
                  <a:extLst>
                    <a:ext uri="{9D8B030D-6E8A-4147-A177-3AD203B41FA5}">
                      <a16:colId xmlns:a16="http://schemas.microsoft.com/office/drawing/2014/main" val="20000"/>
                    </a:ext>
                  </a:extLst>
                </a:gridCol>
                <a:gridCol w="678180">
                  <a:extLst>
                    <a:ext uri="{9D8B030D-6E8A-4147-A177-3AD203B41FA5}">
                      <a16:colId xmlns:a16="http://schemas.microsoft.com/office/drawing/2014/main" val="20001"/>
                    </a:ext>
                  </a:extLst>
                </a:gridCol>
                <a:gridCol w="678180">
                  <a:extLst>
                    <a:ext uri="{9D8B030D-6E8A-4147-A177-3AD203B41FA5}">
                      <a16:colId xmlns:a16="http://schemas.microsoft.com/office/drawing/2014/main" val="20002"/>
                    </a:ext>
                  </a:extLst>
                </a:gridCol>
                <a:gridCol w="686117">
                  <a:extLst>
                    <a:ext uri="{9D8B030D-6E8A-4147-A177-3AD203B41FA5}">
                      <a16:colId xmlns:a16="http://schemas.microsoft.com/office/drawing/2014/main" val="20003"/>
                    </a:ext>
                  </a:extLst>
                </a:gridCol>
                <a:gridCol w="666732">
                  <a:extLst>
                    <a:ext uri="{9D8B030D-6E8A-4147-A177-3AD203B41FA5}">
                      <a16:colId xmlns:a16="http://schemas.microsoft.com/office/drawing/2014/main" val="20004"/>
                    </a:ext>
                  </a:extLst>
                </a:gridCol>
              </a:tblGrid>
              <a:tr h="184150">
                <a:tc>
                  <a:txBody>
                    <a:bodyPr/>
                    <a:lstStyle/>
                    <a:p>
                      <a:pPr algn="ctr"/>
                      <a:endParaRPr lang="zh-CN" altLang="en-US" sz="1200" b="0" i="0" baseline="0" dirty="0">
                        <a:latin typeface="Times New Roman" panose="02020603050405020304" pitchFamily="18" charset="0"/>
                        <a:ea typeface="+mn-ea"/>
                      </a:endParaRPr>
                    </a:p>
                  </a:txBody>
                  <a:tcPr/>
                </a:tc>
                <a:tc>
                  <a:txBody>
                    <a:bodyPr/>
                    <a:lstStyle/>
                    <a:p>
                      <a:pPr algn="ctr"/>
                      <a:r>
                        <a:rPr lang="zh-CN" altLang="en-US" sz="1200" b="0" i="0" baseline="0" dirty="0">
                          <a:latin typeface="Times New Roman" panose="02020603050405020304" pitchFamily="18" charset="0"/>
                          <a:ea typeface="+mn-ea"/>
                        </a:rPr>
                        <a:t>精准率</a:t>
                      </a:r>
                    </a:p>
                  </a:txBody>
                  <a:tcPr/>
                </a:tc>
                <a:tc>
                  <a:txBody>
                    <a:bodyPr/>
                    <a:lstStyle/>
                    <a:p>
                      <a:pPr algn="ctr"/>
                      <a:r>
                        <a:rPr lang="zh-CN" altLang="en-US" sz="1200" b="0" i="0" baseline="0" dirty="0">
                          <a:latin typeface="Times New Roman" panose="02020603050405020304" pitchFamily="18" charset="0"/>
                          <a:ea typeface="+mn-ea"/>
                        </a:rPr>
                        <a:t>召回率</a:t>
                      </a:r>
                    </a:p>
                  </a:txBody>
                  <a:tcPr/>
                </a:tc>
                <a:tc>
                  <a:txBody>
                    <a:bodyPr/>
                    <a:lstStyle/>
                    <a:p>
                      <a:pPr algn="ctr"/>
                      <a:r>
                        <a:rPr lang="en-US" altLang="zh-CN" sz="1200" b="0" i="0" baseline="0" dirty="0">
                          <a:latin typeface="Times New Roman" panose="02020603050405020304" pitchFamily="18" charset="0"/>
                          <a:ea typeface="+mn-ea"/>
                        </a:rPr>
                        <a:t>F1</a:t>
                      </a:r>
                      <a:r>
                        <a:rPr lang="zh-CN" altLang="en-US" sz="1200" b="0" i="0" baseline="0" dirty="0">
                          <a:latin typeface="Times New Roman" panose="02020603050405020304" pitchFamily="18" charset="0"/>
                          <a:ea typeface="+mn-ea"/>
                        </a:rPr>
                        <a:t>分数</a:t>
                      </a:r>
                    </a:p>
                  </a:txBody>
                  <a:tcPr/>
                </a:tc>
                <a:tc>
                  <a:txBody>
                    <a:bodyPr/>
                    <a:lstStyle/>
                    <a:p>
                      <a:pPr algn="ctr"/>
                      <a:r>
                        <a:rPr lang="zh-CN" altLang="en-US" sz="1200" b="0" i="0" baseline="0" dirty="0">
                          <a:latin typeface="Times New Roman" panose="02020603050405020304" pitchFamily="18" charset="0"/>
                          <a:ea typeface="+mn-ea"/>
                        </a:rPr>
                        <a:t>支撑集</a:t>
                      </a:r>
                    </a:p>
                  </a:txBody>
                  <a:tcPr/>
                </a:tc>
                <a:extLst>
                  <a:ext uri="{0D108BD9-81ED-4DB2-BD59-A6C34878D82A}">
                    <a16:rowId xmlns:a16="http://schemas.microsoft.com/office/drawing/2014/main" val="10000"/>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1.00</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0.92</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0.96</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5026</a:t>
                      </a:r>
                    </a:p>
                  </a:txBody>
                  <a:tcPr marL="68580" marR="68580" marT="0" marB="0"/>
                </a:tc>
                <a:extLst>
                  <a:ext uri="{0D108BD9-81ED-4DB2-BD59-A6C34878D82A}">
                    <a16:rowId xmlns:a16="http://schemas.microsoft.com/office/drawing/2014/main" val="10001"/>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1</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0.22</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1" i="0" baseline="0" dirty="0">
                          <a:solidFill>
                            <a:srgbClr val="000000"/>
                          </a:solidFill>
                          <a:latin typeface="Times New Roman" panose="02020603050405020304" pitchFamily="18" charset="0"/>
                          <a:ea typeface="+mn-ea"/>
                          <a:cs typeface="宋体" charset="0"/>
                        </a:rPr>
                        <a:t>0.90</a:t>
                      </a:r>
                      <a:endParaRPr lang="en-US" altLang="en-US" sz="1200" b="1"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0.35</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68</a:t>
                      </a:r>
                    </a:p>
                  </a:txBody>
                  <a:tcPr marL="68580" marR="68580" marT="0" marB="0"/>
                </a:tc>
                <a:extLst>
                  <a:ext uri="{0D108BD9-81ED-4DB2-BD59-A6C34878D82A}">
                    <a16:rowId xmlns:a16="http://schemas.microsoft.com/office/drawing/2014/main" val="10002"/>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2</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0.23</a:t>
                      </a:r>
                    </a:p>
                  </a:txBody>
                  <a:tcPr marL="68580" marR="68580" marT="0" marB="0"/>
                </a:tc>
                <a:tc>
                  <a:txBody>
                    <a:bodyPr/>
                    <a:lstStyle/>
                    <a:p>
                      <a:pPr indent="0" algn="ctr">
                        <a:buNone/>
                      </a:pPr>
                      <a:r>
                        <a:rPr lang="en-US" sz="1200" b="1" i="0" baseline="0" dirty="0">
                          <a:solidFill>
                            <a:srgbClr val="000000"/>
                          </a:solidFill>
                          <a:latin typeface="Times New Roman" panose="02020603050405020304" pitchFamily="18" charset="0"/>
                          <a:ea typeface="+mn-ea"/>
                          <a:cs typeface="宋体" charset="0"/>
                        </a:rPr>
                        <a:t>0.87</a:t>
                      </a:r>
                      <a:endParaRPr lang="en-US" altLang="en-US" sz="1200" b="1"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0.36</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67</a:t>
                      </a:r>
                    </a:p>
                  </a:txBody>
                  <a:tcPr marL="68580" marR="68580" marT="0" marB="0"/>
                </a:tc>
                <a:extLst>
                  <a:ext uri="{0D108BD9-81ED-4DB2-BD59-A6C34878D82A}">
                    <a16:rowId xmlns:a16="http://schemas.microsoft.com/office/drawing/2014/main" val="10003"/>
                  </a:ext>
                </a:extLst>
              </a:tr>
              <a:tr h="184150">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准确率</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0.97</a:t>
                      </a: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5161</a:t>
                      </a:r>
                    </a:p>
                  </a:txBody>
                  <a:tcPr marL="68580" marR="68580" marT="0" marB="0"/>
                </a:tc>
                <a:extLst>
                  <a:ext uri="{0D108BD9-81ED-4DB2-BD59-A6C34878D82A}">
                    <a16:rowId xmlns:a16="http://schemas.microsoft.com/office/drawing/2014/main" val="10004"/>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宏</a:t>
                      </a:r>
                      <a:r>
                        <a:rPr lang="en-US" sz="1200" b="0" i="0" baseline="0" dirty="0" err="1">
                          <a:solidFill>
                            <a:srgbClr val="000000"/>
                          </a:solidFill>
                          <a:latin typeface="Times New Roman" panose="02020603050405020304" pitchFamily="18" charset="0"/>
                          <a:ea typeface="+mn-ea"/>
                          <a:cs typeface="宋体" charset="0"/>
                        </a:rPr>
                        <a:t>平均</a:t>
                      </a:r>
                      <a:r>
                        <a:rPr lang="zh-CN" altLang="en-US" sz="1200" b="0" i="0" baseline="0" dirty="0">
                          <a:solidFill>
                            <a:srgbClr val="000000"/>
                          </a:solidFill>
                          <a:latin typeface="Times New Roman" panose="02020603050405020304" pitchFamily="18" charset="0"/>
                          <a:ea typeface="+mn-ea"/>
                          <a:cs typeface="宋体" charset="0"/>
                        </a:rPr>
                        <a:t>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0.48</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0.89</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0.56</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5161</a:t>
                      </a:r>
                    </a:p>
                  </a:txBody>
                  <a:tcPr marL="68580" marR="68580" marT="0" marB="0"/>
                </a:tc>
                <a:extLst>
                  <a:ext uri="{0D108BD9-81ED-4DB2-BD59-A6C34878D82A}">
                    <a16:rowId xmlns:a16="http://schemas.microsoft.com/office/drawing/2014/main" val="10005"/>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加权平均准确率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0.98</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0.92</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0.94</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5161</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extLst>
                  <a:ext uri="{0D108BD9-81ED-4DB2-BD59-A6C34878D82A}">
                    <a16:rowId xmlns:a16="http://schemas.microsoft.com/office/drawing/2014/main" val="10006"/>
                  </a:ext>
                </a:extLst>
              </a:tr>
            </a:tbl>
          </a:graphicData>
        </a:graphic>
      </p:graphicFrame>
      <p:graphicFrame>
        <p:nvGraphicFramePr>
          <p:cNvPr id="15" name="表格 14"/>
          <p:cNvGraphicFramePr/>
          <p:nvPr>
            <p:extLst>
              <p:ext uri="{D42A27DB-BD31-4B8C-83A1-F6EECF244321}">
                <p14:modId xmlns:p14="http://schemas.microsoft.com/office/powerpoint/2010/main" val="1898847411"/>
              </p:ext>
            </p:extLst>
          </p:nvPr>
        </p:nvGraphicFramePr>
        <p:xfrm>
          <a:off x="729538" y="1005148"/>
          <a:ext cx="2630117" cy="1463040"/>
        </p:xfrm>
        <a:graphic>
          <a:graphicData uri="http://schemas.openxmlformats.org/drawingml/2006/table">
            <a:tbl>
              <a:tblPr/>
              <a:tblGrid>
                <a:gridCol w="670560">
                  <a:extLst>
                    <a:ext uri="{9D8B030D-6E8A-4147-A177-3AD203B41FA5}">
                      <a16:colId xmlns:a16="http://schemas.microsoft.com/office/drawing/2014/main" val="20000"/>
                    </a:ext>
                  </a:extLst>
                </a:gridCol>
                <a:gridCol w="6705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770837">
                  <a:extLst>
                    <a:ext uri="{9D8B030D-6E8A-4147-A177-3AD203B41FA5}">
                      <a16:colId xmlns:a16="http://schemas.microsoft.com/office/drawing/2014/main" val="20003"/>
                    </a:ext>
                  </a:extLst>
                </a:gridCol>
              </a:tblGrid>
              <a:tr h="0">
                <a:tc>
                  <a:txBody>
                    <a:bodyPr/>
                    <a:lstStyle/>
                    <a:p>
                      <a:pPr indent="0">
                        <a:buNone/>
                      </a:pPr>
                      <a:r>
                        <a:rPr lang="en-US" altLang="en-US" sz="1200" b="0" dirty="0" err="1">
                          <a:solidFill>
                            <a:srgbClr val="000000"/>
                          </a:solidFill>
                          <a:latin typeface="宋体" charset="0"/>
                          <a:ea typeface="宋体" charset="0"/>
                          <a:cs typeface="宋体" charset="0"/>
                        </a:rPr>
                        <a:t>预测值</a:t>
                      </a:r>
                      <a:endParaRPr lang="en-US" altLang="en-US" sz="1200" b="0" dirty="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200" b="0" dirty="0" err="1">
                          <a:solidFill>
                            <a:srgbClr val="000000"/>
                          </a:solidFill>
                          <a:latin typeface="宋体" charset="0"/>
                          <a:ea typeface="宋体" charset="0"/>
                          <a:cs typeface="宋体" charset="0"/>
                        </a:rPr>
                        <a:t>真实值</a:t>
                      </a:r>
                      <a:endParaRPr lang="en-US" altLang="en-US" sz="1200" b="0" dirty="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200" b="0" dirty="0" err="1">
                          <a:solidFill>
                            <a:srgbClr val="000000"/>
                          </a:solidFill>
                          <a:latin typeface="宋体" charset="0"/>
                          <a:ea typeface="宋体" charset="0"/>
                          <a:cs typeface="宋体" charset="0"/>
                        </a:rPr>
                        <a:t>个数</a:t>
                      </a:r>
                      <a:endParaRPr lang="en-US" altLang="en-US" sz="1200" b="0" dirty="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200" b="0" dirty="0" err="1">
                          <a:solidFill>
                            <a:srgbClr val="000000"/>
                          </a:solidFill>
                          <a:latin typeface="宋体" charset="0"/>
                          <a:ea typeface="宋体" charset="0"/>
                          <a:cs typeface="宋体" charset="0"/>
                        </a:rPr>
                        <a:t>占比</a:t>
                      </a:r>
                      <a:endParaRPr lang="en-US" altLang="en-US" sz="1200" b="0" dirty="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4613</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89.38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220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4.26</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193</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3.74</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61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1.18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58</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1.12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1200" b="0">
                          <a:solidFill>
                            <a:srgbClr val="000000"/>
                          </a:solidFill>
                          <a:latin typeface="宋体" charset="0"/>
                          <a:cs typeface="宋体" charset="0"/>
                        </a:rPr>
                        <a:t>0</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2</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9</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0.17</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1000" b="0">
                          <a:latin typeface="宋体" charset="0"/>
                          <a:cs typeface="宋体" charset="0"/>
                        </a:rPr>
                        <a:t>0</a:t>
                      </a:r>
                      <a:endParaRPr lang="en-US" altLang="en-US" sz="10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1</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solidFill>
                            <a:srgbClr val="000000"/>
                          </a:solidFill>
                          <a:latin typeface="宋体" charset="0"/>
                          <a:cs typeface="宋体" charset="0"/>
                        </a:rPr>
                        <a:t>7</a:t>
                      </a:r>
                      <a:endParaRPr lang="en-US" altLang="en-US" sz="1200" b="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solidFill>
                            <a:srgbClr val="000000"/>
                          </a:solidFill>
                          <a:latin typeface="宋体" charset="0"/>
                          <a:cs typeface="宋体" charset="0"/>
                        </a:rPr>
                        <a:t>0.14</a:t>
                      </a:r>
                      <a:endParaRPr lang="en-US" altLang="en-US" sz="1200" b="0" dirty="0">
                        <a:solidFill>
                          <a:srgbClr val="000000"/>
                        </a:solidFill>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 name="内容占位符 3">
            <a:extLst>
              <a:ext uri="{FF2B5EF4-FFF2-40B4-BE49-F238E27FC236}">
                <a16:creationId xmlns:a16="http://schemas.microsoft.com/office/drawing/2014/main" id="{C0B80E70-D1EA-AF00-102A-B3461047206E}"/>
              </a:ext>
            </a:extLst>
          </p:cNvPr>
          <p:cNvSpPr txBox="1">
            <a:spLocks/>
          </p:cNvSpPr>
          <p:nvPr/>
        </p:nvSpPr>
        <p:spPr>
          <a:xfrm>
            <a:off x="319771" y="672793"/>
            <a:ext cx="5157201" cy="280901"/>
          </a:xfrm>
          <a:prstGeom prst="rect">
            <a:avLst/>
          </a:prstGeom>
        </p:spPr>
        <p:txBody>
          <a:bodyPr/>
          <a:lstStyle>
            <a:lvl1pPr marL="0" indent="0" algn="l" defTabSz="171450" rtl="0" eaLnBrk="1" latinLnBrk="0" hangingPunct="1">
              <a:lnSpc>
                <a:spcPct val="100000"/>
              </a:lnSpc>
              <a:spcBef>
                <a:spcPts val="1200"/>
              </a:spcBef>
              <a:buFont typeface="Verdana" panose="020B0604030504040204" pitchFamily="34" charset="0"/>
              <a:buNone/>
              <a:defRPr sz="1200" b="0" kern="1200" spc="0" baseline="0">
                <a:solidFill>
                  <a:schemeClr val="tx1"/>
                </a:solidFill>
                <a:latin typeface="Arial Black" panose="020B0A04020102020204" pitchFamily="34" charset="0"/>
                <a:ea typeface="+mn-ea"/>
                <a:cs typeface="+mn-cs"/>
              </a:defRPr>
            </a:lvl1pPr>
            <a:lvl2pPr marL="0" indent="0" algn="l" defTabSz="171450" rtl="0" eaLnBrk="1" latinLnBrk="0" hangingPunct="1">
              <a:lnSpc>
                <a:spcPct val="100000"/>
              </a:lnSpc>
              <a:spcBef>
                <a:spcPts val="600"/>
              </a:spcBef>
              <a:buFont typeface="Arial" panose="020B0604020202020204" pitchFamily="34" charset="0"/>
              <a:buNone/>
              <a:defRPr sz="1200" b="0" kern="1200" spc="0" baseline="0">
                <a:solidFill>
                  <a:schemeClr val="tx1"/>
                </a:solidFill>
                <a:latin typeface="+mn-lt"/>
                <a:ea typeface="+mn-ea"/>
                <a:cs typeface="+mn-cs"/>
              </a:defRPr>
            </a:lvl2pPr>
            <a:lvl3pPr marL="13716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3pPr>
            <a:lvl4pPr marL="27432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41148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dirty="0"/>
              <a:t>训练集</a:t>
            </a:r>
            <a:r>
              <a:rPr lang="en-US" altLang="zh-CN" dirty="0"/>
              <a:t>25105</a:t>
            </a:r>
            <a:r>
              <a:rPr lang="zh-CN" altLang="en-US" dirty="0"/>
              <a:t>条，验证集</a:t>
            </a:r>
            <a:r>
              <a:rPr lang="en-US" altLang="zh-CN" dirty="0"/>
              <a:t>5026</a:t>
            </a:r>
            <a:r>
              <a:rPr lang="zh-CN" altLang="en-US" dirty="0"/>
              <a:t>条。最终的技术指标有</a:t>
            </a:r>
            <a:r>
              <a:rPr lang="en-US" altLang="zh-CN" dirty="0"/>
              <a:t>89</a:t>
            </a:r>
            <a:r>
              <a:rPr lang="zh-CN" altLang="en-US" dirty="0"/>
              <a:t>个，结果如下：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8"/>
          <p:cNvSpPr>
            <a:spLocks noGrp="1"/>
          </p:cNvSpPr>
          <p:nvPr>
            <p:ph type="ftr" sz="quarter" idx="19"/>
          </p:nvPr>
        </p:nvSpPr>
        <p:spPr/>
        <p:txBody>
          <a:bodyPr/>
          <a:lstStyle/>
          <a:p>
            <a:r>
              <a:rPr lang="en-US"/>
              <a:t>Optional footer</a:t>
            </a:r>
          </a:p>
        </p:txBody>
      </p:sp>
      <p:sp>
        <p:nvSpPr>
          <p:cNvPr id="10" name="灯片编号占位符 9"/>
          <p:cNvSpPr>
            <a:spLocks noGrp="1"/>
          </p:cNvSpPr>
          <p:nvPr>
            <p:ph type="sldNum" sz="quarter" idx="20"/>
          </p:nvPr>
        </p:nvSpPr>
        <p:spPr/>
        <p:txBody>
          <a:bodyPr/>
          <a:lstStyle/>
          <a:p>
            <a:fld id="{B0D8026B-E60C-4F31-BD3E-34D786A82026}" type="slidenum">
              <a:rPr lang="en-US" smtClean="0"/>
              <a:t>23</a:t>
            </a:fld>
            <a:endParaRPr lang="en-US"/>
          </a:p>
        </p:txBody>
      </p:sp>
      <p:sp>
        <p:nvSpPr>
          <p:cNvPr id="2" name="标题 1"/>
          <p:cNvSpPr>
            <a:spLocks noGrp="1"/>
          </p:cNvSpPr>
          <p:nvPr>
            <p:ph type="title"/>
          </p:nvPr>
        </p:nvSpPr>
        <p:spPr>
          <a:xfrm>
            <a:off x="288900" y="243000"/>
            <a:ext cx="1651603" cy="322661"/>
          </a:xfrm>
        </p:spPr>
        <p:txBody>
          <a:bodyPr/>
          <a:lstStyle/>
          <a:p>
            <a:r>
              <a:rPr lang="zh-CN" altLang="en-US" sz="2000" b="1" dirty="0"/>
              <a:t>中国石化</a:t>
            </a:r>
          </a:p>
        </p:txBody>
      </p:sp>
      <p:graphicFrame>
        <p:nvGraphicFramePr>
          <p:cNvPr id="16" name="表格 15"/>
          <p:cNvGraphicFramePr>
            <a:graphicFrameLocks noGrp="1"/>
          </p:cNvGraphicFramePr>
          <p:nvPr>
            <p:extLst>
              <p:ext uri="{D42A27DB-BD31-4B8C-83A1-F6EECF244321}">
                <p14:modId xmlns:p14="http://schemas.microsoft.com/office/powerpoint/2010/main" val="665252998"/>
              </p:ext>
            </p:extLst>
          </p:nvPr>
        </p:nvGraphicFramePr>
        <p:xfrm>
          <a:off x="622319" y="2792730"/>
          <a:ext cx="3951269" cy="1379220"/>
        </p:xfrm>
        <a:graphic>
          <a:graphicData uri="http://schemas.openxmlformats.org/drawingml/2006/table">
            <a:tbl>
              <a:tblPr firstRow="1" bandRow="1">
                <a:tableStyleId>{5C22544A-7EE6-4342-B048-85BDC9FD1C3A}</a:tableStyleId>
              </a:tblPr>
              <a:tblGrid>
                <a:gridCol w="1242060">
                  <a:extLst>
                    <a:ext uri="{9D8B030D-6E8A-4147-A177-3AD203B41FA5}">
                      <a16:colId xmlns:a16="http://schemas.microsoft.com/office/drawing/2014/main" val="20000"/>
                    </a:ext>
                  </a:extLst>
                </a:gridCol>
                <a:gridCol w="678180">
                  <a:extLst>
                    <a:ext uri="{9D8B030D-6E8A-4147-A177-3AD203B41FA5}">
                      <a16:colId xmlns:a16="http://schemas.microsoft.com/office/drawing/2014/main" val="20001"/>
                    </a:ext>
                  </a:extLst>
                </a:gridCol>
                <a:gridCol w="678180">
                  <a:extLst>
                    <a:ext uri="{9D8B030D-6E8A-4147-A177-3AD203B41FA5}">
                      <a16:colId xmlns:a16="http://schemas.microsoft.com/office/drawing/2014/main" val="20002"/>
                    </a:ext>
                  </a:extLst>
                </a:gridCol>
                <a:gridCol w="686117">
                  <a:extLst>
                    <a:ext uri="{9D8B030D-6E8A-4147-A177-3AD203B41FA5}">
                      <a16:colId xmlns:a16="http://schemas.microsoft.com/office/drawing/2014/main" val="20003"/>
                    </a:ext>
                  </a:extLst>
                </a:gridCol>
                <a:gridCol w="666732">
                  <a:extLst>
                    <a:ext uri="{9D8B030D-6E8A-4147-A177-3AD203B41FA5}">
                      <a16:colId xmlns:a16="http://schemas.microsoft.com/office/drawing/2014/main" val="20004"/>
                    </a:ext>
                  </a:extLst>
                </a:gridCol>
              </a:tblGrid>
              <a:tr h="184150">
                <a:tc>
                  <a:txBody>
                    <a:bodyPr/>
                    <a:lstStyle/>
                    <a:p>
                      <a:pPr algn="ctr"/>
                      <a:endParaRPr lang="zh-CN" altLang="en-US" sz="1200" b="0" i="0" baseline="0" dirty="0">
                        <a:latin typeface="Times New Roman" panose="02020603050405020304" pitchFamily="18" charset="0"/>
                        <a:ea typeface="+mn-ea"/>
                      </a:endParaRPr>
                    </a:p>
                  </a:txBody>
                  <a:tcPr/>
                </a:tc>
                <a:tc>
                  <a:txBody>
                    <a:bodyPr/>
                    <a:lstStyle/>
                    <a:p>
                      <a:pPr algn="ctr"/>
                      <a:r>
                        <a:rPr lang="zh-CN" altLang="en-US" sz="1200" b="0" i="0" baseline="0" dirty="0">
                          <a:latin typeface="Times New Roman" panose="02020603050405020304" pitchFamily="18" charset="0"/>
                          <a:ea typeface="+mn-ea"/>
                        </a:rPr>
                        <a:t>精准率</a:t>
                      </a:r>
                    </a:p>
                  </a:txBody>
                  <a:tcPr/>
                </a:tc>
                <a:tc>
                  <a:txBody>
                    <a:bodyPr/>
                    <a:lstStyle/>
                    <a:p>
                      <a:pPr algn="ctr"/>
                      <a:r>
                        <a:rPr lang="zh-CN" altLang="en-US" sz="1200" b="0" i="0" baseline="0" dirty="0">
                          <a:latin typeface="Times New Roman" panose="02020603050405020304" pitchFamily="18" charset="0"/>
                          <a:ea typeface="+mn-ea"/>
                        </a:rPr>
                        <a:t>召回率</a:t>
                      </a:r>
                    </a:p>
                  </a:txBody>
                  <a:tcPr/>
                </a:tc>
                <a:tc>
                  <a:txBody>
                    <a:bodyPr/>
                    <a:lstStyle/>
                    <a:p>
                      <a:pPr algn="ctr"/>
                      <a:r>
                        <a:rPr lang="en-US" altLang="zh-CN" sz="1200" b="0" i="0" baseline="0" dirty="0">
                          <a:latin typeface="Times New Roman" panose="02020603050405020304" pitchFamily="18" charset="0"/>
                          <a:ea typeface="+mn-ea"/>
                        </a:rPr>
                        <a:t>F1</a:t>
                      </a:r>
                      <a:r>
                        <a:rPr lang="zh-CN" altLang="en-US" sz="1200" b="0" i="0" baseline="0" dirty="0">
                          <a:latin typeface="Times New Roman" panose="02020603050405020304" pitchFamily="18" charset="0"/>
                          <a:ea typeface="+mn-ea"/>
                        </a:rPr>
                        <a:t>分数</a:t>
                      </a:r>
                    </a:p>
                  </a:txBody>
                  <a:tcPr/>
                </a:tc>
                <a:tc>
                  <a:txBody>
                    <a:bodyPr/>
                    <a:lstStyle/>
                    <a:p>
                      <a:pPr algn="ctr"/>
                      <a:r>
                        <a:rPr lang="zh-CN" altLang="en-US" sz="1200" b="0" i="0" baseline="0" dirty="0">
                          <a:latin typeface="Times New Roman" panose="02020603050405020304" pitchFamily="18" charset="0"/>
                          <a:ea typeface="+mn-ea"/>
                        </a:rPr>
                        <a:t>支撑集</a:t>
                      </a:r>
                    </a:p>
                  </a:txBody>
                  <a:tcPr/>
                </a:tc>
                <a:extLst>
                  <a:ext uri="{0D108BD9-81ED-4DB2-BD59-A6C34878D82A}">
                    <a16:rowId xmlns:a16="http://schemas.microsoft.com/office/drawing/2014/main" val="10000"/>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0.97</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0.90</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0.93</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30202</a:t>
                      </a:r>
                    </a:p>
                  </a:txBody>
                  <a:tcPr marL="68580" marR="68580" marT="0" marB="0"/>
                </a:tc>
                <a:extLst>
                  <a:ext uri="{0D108BD9-81ED-4DB2-BD59-A6C34878D82A}">
                    <a16:rowId xmlns:a16="http://schemas.microsoft.com/office/drawing/2014/main" val="10001"/>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1</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0.31</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0.59</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0.40</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1152</a:t>
                      </a:r>
                    </a:p>
                  </a:txBody>
                  <a:tcPr marL="68580" marR="68580" marT="0" marB="0"/>
                </a:tc>
                <a:extLst>
                  <a:ext uri="{0D108BD9-81ED-4DB2-BD59-A6C34878D82A}">
                    <a16:rowId xmlns:a16="http://schemas.microsoft.com/office/drawing/2014/main" val="10002"/>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2</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0.34</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0.65</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0.44</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1386</a:t>
                      </a:r>
                    </a:p>
                  </a:txBody>
                  <a:tcPr marL="68580" marR="68580" marT="0" marB="0"/>
                </a:tc>
                <a:extLst>
                  <a:ext uri="{0D108BD9-81ED-4DB2-BD59-A6C34878D82A}">
                    <a16:rowId xmlns:a16="http://schemas.microsoft.com/office/drawing/2014/main" val="10003"/>
                  </a:ext>
                </a:extLst>
              </a:tr>
              <a:tr h="184150">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准确率</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0.87</a:t>
                      </a: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32740</a:t>
                      </a:r>
                    </a:p>
                  </a:txBody>
                  <a:tcPr marL="68580" marR="68580" marT="0" marB="0"/>
                </a:tc>
                <a:extLst>
                  <a:ext uri="{0D108BD9-81ED-4DB2-BD59-A6C34878D82A}">
                    <a16:rowId xmlns:a16="http://schemas.microsoft.com/office/drawing/2014/main" val="10004"/>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宏</a:t>
                      </a:r>
                      <a:r>
                        <a:rPr lang="en-US" sz="1200" b="0" i="0" baseline="0" dirty="0" err="1">
                          <a:solidFill>
                            <a:srgbClr val="000000"/>
                          </a:solidFill>
                          <a:latin typeface="Times New Roman" panose="02020603050405020304" pitchFamily="18" charset="0"/>
                          <a:ea typeface="+mn-ea"/>
                          <a:cs typeface="宋体" charset="0"/>
                        </a:rPr>
                        <a:t>平均</a:t>
                      </a:r>
                      <a:r>
                        <a:rPr lang="zh-CN" altLang="en-US" sz="1200" b="0" i="0" baseline="0" dirty="0">
                          <a:solidFill>
                            <a:srgbClr val="000000"/>
                          </a:solidFill>
                          <a:latin typeface="Times New Roman" panose="02020603050405020304" pitchFamily="18" charset="0"/>
                          <a:ea typeface="+mn-ea"/>
                          <a:cs typeface="宋体" charset="0"/>
                        </a:rPr>
                        <a:t>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0.54</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0.71</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0.59</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32740</a:t>
                      </a:r>
                    </a:p>
                  </a:txBody>
                  <a:tcPr marL="68580" marR="68580" marT="0" marB="0"/>
                </a:tc>
                <a:extLst>
                  <a:ext uri="{0D108BD9-81ED-4DB2-BD59-A6C34878D82A}">
                    <a16:rowId xmlns:a16="http://schemas.microsoft.com/office/drawing/2014/main" val="10005"/>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加权平均准确率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0.92</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0.87</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0.89</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32740</a:t>
                      </a:r>
                    </a:p>
                  </a:txBody>
                  <a:tcPr marL="68580" marR="68580" marT="0" marB="0"/>
                </a:tc>
                <a:extLst>
                  <a:ext uri="{0D108BD9-81ED-4DB2-BD59-A6C34878D82A}">
                    <a16:rowId xmlns:a16="http://schemas.microsoft.com/office/drawing/2014/main" val="10006"/>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686048138"/>
              </p:ext>
            </p:extLst>
          </p:nvPr>
        </p:nvGraphicFramePr>
        <p:xfrm>
          <a:off x="1224786" y="971550"/>
          <a:ext cx="2284765" cy="1600200"/>
        </p:xfrm>
        <a:graphic>
          <a:graphicData uri="http://schemas.openxmlformats.org/drawingml/2006/table">
            <a:tbl>
              <a:tblPr firstRow="1" firstCol="1" bandRow="1">
                <a:tableStyleId>{5940675A-B579-460E-94D1-54222C63F5DA}</a:tableStyleId>
              </a:tblPr>
              <a:tblGrid>
                <a:gridCol w="567373">
                  <a:extLst>
                    <a:ext uri="{9D8B030D-6E8A-4147-A177-3AD203B41FA5}">
                      <a16:colId xmlns:a16="http://schemas.microsoft.com/office/drawing/2014/main" val="20000"/>
                    </a:ext>
                  </a:extLst>
                </a:gridCol>
                <a:gridCol w="567373">
                  <a:extLst>
                    <a:ext uri="{9D8B030D-6E8A-4147-A177-3AD203B41FA5}">
                      <a16:colId xmlns:a16="http://schemas.microsoft.com/office/drawing/2014/main" val="20001"/>
                    </a:ext>
                  </a:extLst>
                </a:gridCol>
                <a:gridCol w="540385">
                  <a:extLst>
                    <a:ext uri="{9D8B030D-6E8A-4147-A177-3AD203B41FA5}">
                      <a16:colId xmlns:a16="http://schemas.microsoft.com/office/drawing/2014/main" val="20002"/>
                    </a:ext>
                  </a:extLst>
                </a:gridCol>
                <a:gridCol w="609634">
                  <a:extLst>
                    <a:ext uri="{9D8B030D-6E8A-4147-A177-3AD203B41FA5}">
                      <a16:colId xmlns:a16="http://schemas.microsoft.com/office/drawing/2014/main" val="20003"/>
                    </a:ext>
                  </a:extLst>
                </a:gridCol>
              </a:tblGrid>
              <a:tr h="0">
                <a:tc>
                  <a:txBody>
                    <a:bodyPr/>
                    <a:lstStyle/>
                    <a:p>
                      <a:pPr algn="just">
                        <a:spcAft>
                          <a:spcPts val="0"/>
                        </a:spcAft>
                      </a:pPr>
                      <a:r>
                        <a:rPr lang="zh-CN" altLang="en-US" sz="1050" kern="100" dirty="0">
                          <a:effectLst/>
                          <a:latin typeface="Calibri" panose="020F0502020204030204" charset="0"/>
                          <a:ea typeface="宋体" pitchFamily="2" charset="-122"/>
                          <a:cs typeface="Times New Roman" panose="02020603050405020304" pitchFamily="18" charset="0"/>
                        </a:rPr>
                        <a:t>预测值</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zh-CN" altLang="en-US" sz="1050" kern="100" dirty="0">
                          <a:effectLst/>
                          <a:latin typeface="Calibri" panose="020F0502020204030204" charset="0"/>
                          <a:ea typeface="宋体" pitchFamily="2" charset="-122"/>
                          <a:cs typeface="Times New Roman" panose="02020603050405020304" pitchFamily="18" charset="0"/>
                        </a:rPr>
                        <a:t>真实值</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zh-CN" altLang="en-US" sz="1050" kern="100" dirty="0">
                          <a:effectLst/>
                          <a:latin typeface="Calibri" panose="020F0502020204030204" charset="0"/>
                          <a:ea typeface="宋体" pitchFamily="2" charset="-122"/>
                          <a:cs typeface="Times New Roman" panose="02020603050405020304" pitchFamily="18" charset="0"/>
                        </a:rPr>
                        <a:t>个数</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err="1">
                          <a:effectLst/>
                        </a:rPr>
                        <a:t>占比</a:t>
                      </a:r>
                      <a:r>
                        <a:rPr lang="en-US" sz="1050" kern="100" dirty="0">
                          <a:effectLst/>
                        </a:rPr>
                        <a:t>%</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algn="just">
                        <a:spcAft>
                          <a:spcPts val="0"/>
                        </a:spcAft>
                      </a:pPr>
                      <a:r>
                        <a:rPr lang="en-US" sz="1050" kern="100" dirty="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27056</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82.64</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1646</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5.03</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1500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4.58</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894</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2.73</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677</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2.07</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453</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1.38</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0">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352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1.08</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0">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123</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0.38</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0">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39</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0.12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
        <p:nvSpPr>
          <p:cNvPr id="7" name="内容占位符 3">
            <a:extLst>
              <a:ext uri="{FF2B5EF4-FFF2-40B4-BE49-F238E27FC236}">
                <a16:creationId xmlns:a16="http://schemas.microsoft.com/office/drawing/2014/main" id="{6BD4138C-08F5-FA70-4A44-4A0A6E8252D5}"/>
              </a:ext>
            </a:extLst>
          </p:cNvPr>
          <p:cNvSpPr txBox="1">
            <a:spLocks/>
          </p:cNvSpPr>
          <p:nvPr/>
        </p:nvSpPr>
        <p:spPr>
          <a:xfrm>
            <a:off x="319771" y="672793"/>
            <a:ext cx="5157201" cy="280901"/>
          </a:xfrm>
          <a:prstGeom prst="rect">
            <a:avLst/>
          </a:prstGeom>
        </p:spPr>
        <p:txBody>
          <a:bodyPr/>
          <a:lstStyle>
            <a:lvl1pPr marL="0" indent="0" algn="l" defTabSz="171450" rtl="0" eaLnBrk="1" latinLnBrk="0" hangingPunct="1">
              <a:lnSpc>
                <a:spcPct val="100000"/>
              </a:lnSpc>
              <a:spcBef>
                <a:spcPts val="1200"/>
              </a:spcBef>
              <a:buFont typeface="Verdana" panose="020B0604030504040204" pitchFamily="34" charset="0"/>
              <a:buNone/>
              <a:defRPr sz="1200" b="0" kern="1200" spc="0" baseline="0">
                <a:solidFill>
                  <a:schemeClr val="tx1"/>
                </a:solidFill>
                <a:latin typeface="Arial Black" panose="020B0A04020102020204" pitchFamily="34" charset="0"/>
                <a:ea typeface="+mn-ea"/>
                <a:cs typeface="+mn-cs"/>
              </a:defRPr>
            </a:lvl1pPr>
            <a:lvl2pPr marL="0" indent="0" algn="l" defTabSz="171450" rtl="0" eaLnBrk="1" latinLnBrk="0" hangingPunct="1">
              <a:lnSpc>
                <a:spcPct val="100000"/>
              </a:lnSpc>
              <a:spcBef>
                <a:spcPts val="600"/>
              </a:spcBef>
              <a:buFont typeface="Arial" panose="020B0604020202020204" pitchFamily="34" charset="0"/>
              <a:buNone/>
              <a:defRPr sz="1200" b="0" kern="1200" spc="0" baseline="0">
                <a:solidFill>
                  <a:schemeClr val="tx1"/>
                </a:solidFill>
                <a:latin typeface="+mn-lt"/>
                <a:ea typeface="+mn-ea"/>
                <a:cs typeface="+mn-cs"/>
              </a:defRPr>
            </a:lvl2pPr>
            <a:lvl3pPr marL="13716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3pPr>
            <a:lvl4pPr marL="27432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41148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dirty="0"/>
              <a:t>训练集</a:t>
            </a:r>
            <a:r>
              <a:rPr lang="en-US" altLang="zh-CN" dirty="0"/>
              <a:t>25105</a:t>
            </a:r>
            <a:r>
              <a:rPr lang="zh-CN" altLang="en-US" dirty="0"/>
              <a:t>条，验证集</a:t>
            </a:r>
            <a:r>
              <a:rPr lang="en-US" altLang="zh-CN" dirty="0"/>
              <a:t>5026</a:t>
            </a:r>
            <a:r>
              <a:rPr lang="zh-CN" altLang="en-US" dirty="0"/>
              <a:t>条。最终的技术指标有</a:t>
            </a:r>
            <a:r>
              <a:rPr lang="en-US" altLang="zh-CN" dirty="0"/>
              <a:t>91</a:t>
            </a:r>
            <a:r>
              <a:rPr lang="zh-CN" altLang="en-US" dirty="0"/>
              <a:t>个，结果如下：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8"/>
          <p:cNvSpPr>
            <a:spLocks noGrp="1"/>
          </p:cNvSpPr>
          <p:nvPr>
            <p:ph type="ftr" sz="quarter" idx="19"/>
          </p:nvPr>
        </p:nvSpPr>
        <p:spPr/>
        <p:txBody>
          <a:bodyPr/>
          <a:lstStyle/>
          <a:p>
            <a:r>
              <a:rPr lang="en-US"/>
              <a:t>Optional footer</a:t>
            </a:r>
          </a:p>
        </p:txBody>
      </p:sp>
      <p:sp>
        <p:nvSpPr>
          <p:cNvPr id="10" name="灯片编号占位符 9"/>
          <p:cNvSpPr>
            <a:spLocks noGrp="1"/>
          </p:cNvSpPr>
          <p:nvPr>
            <p:ph type="sldNum" sz="quarter" idx="20"/>
          </p:nvPr>
        </p:nvSpPr>
        <p:spPr/>
        <p:txBody>
          <a:bodyPr/>
          <a:lstStyle/>
          <a:p>
            <a:fld id="{B0D8026B-E60C-4F31-BD3E-34D786A82026}" type="slidenum">
              <a:rPr lang="en-US" smtClean="0"/>
              <a:t>24</a:t>
            </a:fld>
            <a:endParaRPr lang="en-US"/>
          </a:p>
        </p:txBody>
      </p:sp>
      <p:sp>
        <p:nvSpPr>
          <p:cNvPr id="2" name="标题 1"/>
          <p:cNvSpPr>
            <a:spLocks noGrp="1"/>
          </p:cNvSpPr>
          <p:nvPr>
            <p:ph type="title"/>
          </p:nvPr>
        </p:nvSpPr>
        <p:spPr>
          <a:xfrm>
            <a:off x="288900" y="243001"/>
            <a:ext cx="1283147" cy="379608"/>
          </a:xfrm>
        </p:spPr>
        <p:txBody>
          <a:bodyPr/>
          <a:lstStyle/>
          <a:p>
            <a:r>
              <a:rPr lang="zh-CN" altLang="en-US" sz="2000" b="1" dirty="0"/>
              <a:t>浦发银行</a:t>
            </a:r>
          </a:p>
        </p:txBody>
      </p:sp>
      <p:graphicFrame>
        <p:nvGraphicFramePr>
          <p:cNvPr id="16" name="表格 15"/>
          <p:cNvGraphicFramePr>
            <a:graphicFrameLocks noGrp="1"/>
          </p:cNvGraphicFramePr>
          <p:nvPr>
            <p:extLst>
              <p:ext uri="{D42A27DB-BD31-4B8C-83A1-F6EECF244321}">
                <p14:modId xmlns:p14="http://schemas.microsoft.com/office/powerpoint/2010/main" val="1064234050"/>
              </p:ext>
            </p:extLst>
          </p:nvPr>
        </p:nvGraphicFramePr>
        <p:xfrm>
          <a:off x="473369" y="2996689"/>
          <a:ext cx="3951269" cy="1379220"/>
        </p:xfrm>
        <a:graphic>
          <a:graphicData uri="http://schemas.openxmlformats.org/drawingml/2006/table">
            <a:tbl>
              <a:tblPr firstRow="1" bandRow="1">
                <a:tableStyleId>{5C22544A-7EE6-4342-B048-85BDC9FD1C3A}</a:tableStyleId>
              </a:tblPr>
              <a:tblGrid>
                <a:gridCol w="1242060">
                  <a:extLst>
                    <a:ext uri="{9D8B030D-6E8A-4147-A177-3AD203B41FA5}">
                      <a16:colId xmlns:a16="http://schemas.microsoft.com/office/drawing/2014/main" val="20000"/>
                    </a:ext>
                  </a:extLst>
                </a:gridCol>
                <a:gridCol w="678180">
                  <a:extLst>
                    <a:ext uri="{9D8B030D-6E8A-4147-A177-3AD203B41FA5}">
                      <a16:colId xmlns:a16="http://schemas.microsoft.com/office/drawing/2014/main" val="20001"/>
                    </a:ext>
                  </a:extLst>
                </a:gridCol>
                <a:gridCol w="678180">
                  <a:extLst>
                    <a:ext uri="{9D8B030D-6E8A-4147-A177-3AD203B41FA5}">
                      <a16:colId xmlns:a16="http://schemas.microsoft.com/office/drawing/2014/main" val="20002"/>
                    </a:ext>
                  </a:extLst>
                </a:gridCol>
                <a:gridCol w="686117">
                  <a:extLst>
                    <a:ext uri="{9D8B030D-6E8A-4147-A177-3AD203B41FA5}">
                      <a16:colId xmlns:a16="http://schemas.microsoft.com/office/drawing/2014/main" val="20003"/>
                    </a:ext>
                  </a:extLst>
                </a:gridCol>
                <a:gridCol w="666732">
                  <a:extLst>
                    <a:ext uri="{9D8B030D-6E8A-4147-A177-3AD203B41FA5}">
                      <a16:colId xmlns:a16="http://schemas.microsoft.com/office/drawing/2014/main" val="20004"/>
                    </a:ext>
                  </a:extLst>
                </a:gridCol>
              </a:tblGrid>
              <a:tr h="184150">
                <a:tc>
                  <a:txBody>
                    <a:bodyPr/>
                    <a:lstStyle/>
                    <a:p>
                      <a:pPr algn="ctr"/>
                      <a:endParaRPr lang="zh-CN" altLang="en-US" sz="1200" b="0" i="0" baseline="0" dirty="0">
                        <a:latin typeface="Times New Roman" panose="02020603050405020304" pitchFamily="18" charset="0"/>
                        <a:ea typeface="+mn-ea"/>
                      </a:endParaRPr>
                    </a:p>
                  </a:txBody>
                  <a:tcPr/>
                </a:tc>
                <a:tc>
                  <a:txBody>
                    <a:bodyPr/>
                    <a:lstStyle/>
                    <a:p>
                      <a:pPr algn="ctr"/>
                      <a:r>
                        <a:rPr lang="zh-CN" altLang="en-US" sz="1200" b="0" i="0" baseline="0" dirty="0">
                          <a:latin typeface="Times New Roman" panose="02020603050405020304" pitchFamily="18" charset="0"/>
                          <a:ea typeface="+mn-ea"/>
                        </a:rPr>
                        <a:t>精准率</a:t>
                      </a:r>
                    </a:p>
                  </a:txBody>
                  <a:tcPr/>
                </a:tc>
                <a:tc>
                  <a:txBody>
                    <a:bodyPr/>
                    <a:lstStyle/>
                    <a:p>
                      <a:pPr algn="ctr"/>
                      <a:r>
                        <a:rPr lang="zh-CN" altLang="en-US" sz="1200" b="0" i="0" baseline="0" dirty="0">
                          <a:latin typeface="Times New Roman" panose="02020603050405020304" pitchFamily="18" charset="0"/>
                          <a:ea typeface="+mn-ea"/>
                        </a:rPr>
                        <a:t>召回率</a:t>
                      </a:r>
                    </a:p>
                  </a:txBody>
                  <a:tcPr/>
                </a:tc>
                <a:tc>
                  <a:txBody>
                    <a:bodyPr/>
                    <a:lstStyle/>
                    <a:p>
                      <a:pPr algn="ctr"/>
                      <a:r>
                        <a:rPr lang="en-US" altLang="zh-CN" sz="1200" b="0" i="0" baseline="0" dirty="0">
                          <a:latin typeface="Times New Roman" panose="02020603050405020304" pitchFamily="18" charset="0"/>
                          <a:ea typeface="+mn-ea"/>
                        </a:rPr>
                        <a:t>F1</a:t>
                      </a:r>
                      <a:r>
                        <a:rPr lang="zh-CN" altLang="en-US" sz="1200" b="0" i="0" baseline="0" dirty="0">
                          <a:latin typeface="Times New Roman" panose="02020603050405020304" pitchFamily="18" charset="0"/>
                          <a:ea typeface="+mn-ea"/>
                        </a:rPr>
                        <a:t>分数</a:t>
                      </a:r>
                    </a:p>
                  </a:txBody>
                  <a:tcPr/>
                </a:tc>
                <a:tc>
                  <a:txBody>
                    <a:bodyPr/>
                    <a:lstStyle/>
                    <a:p>
                      <a:pPr algn="ctr"/>
                      <a:r>
                        <a:rPr lang="zh-CN" altLang="en-US" sz="1200" b="0" i="0" baseline="0" dirty="0">
                          <a:latin typeface="Times New Roman" panose="02020603050405020304" pitchFamily="18" charset="0"/>
                          <a:ea typeface="+mn-ea"/>
                        </a:rPr>
                        <a:t>支撑集</a:t>
                      </a:r>
                    </a:p>
                  </a:txBody>
                  <a:tcPr/>
                </a:tc>
                <a:extLst>
                  <a:ext uri="{0D108BD9-81ED-4DB2-BD59-A6C34878D82A}">
                    <a16:rowId xmlns:a16="http://schemas.microsoft.com/office/drawing/2014/main" val="10000"/>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0.98</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0.86</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0.92</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29928</a:t>
                      </a:r>
                    </a:p>
                  </a:txBody>
                  <a:tcPr marL="68580" marR="68580" marT="0" marB="0"/>
                </a:tc>
                <a:extLst>
                  <a:ext uri="{0D108BD9-81ED-4DB2-BD59-A6C34878D82A}">
                    <a16:rowId xmlns:a16="http://schemas.microsoft.com/office/drawing/2014/main" val="10001"/>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1</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0.31</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0.80</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0.45</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1239</a:t>
                      </a:r>
                    </a:p>
                  </a:txBody>
                  <a:tcPr marL="68580" marR="68580" marT="0" marB="0"/>
                </a:tc>
                <a:extLst>
                  <a:ext uri="{0D108BD9-81ED-4DB2-BD59-A6C34878D82A}">
                    <a16:rowId xmlns:a16="http://schemas.microsoft.com/office/drawing/2014/main" val="10002"/>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2</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0.35</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0.83</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0.49</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1191</a:t>
                      </a:r>
                    </a:p>
                  </a:txBody>
                  <a:tcPr marL="68580" marR="68580" marT="0" marB="0"/>
                </a:tc>
                <a:extLst>
                  <a:ext uri="{0D108BD9-81ED-4DB2-BD59-A6C34878D82A}">
                    <a16:rowId xmlns:a16="http://schemas.microsoft.com/office/drawing/2014/main" val="10003"/>
                  </a:ext>
                </a:extLst>
              </a:tr>
              <a:tr h="184150">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准确率</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0.86</a:t>
                      </a: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32358</a:t>
                      </a:r>
                    </a:p>
                  </a:txBody>
                  <a:tcPr marL="68580" marR="68580" marT="0" marB="0"/>
                </a:tc>
                <a:extLst>
                  <a:ext uri="{0D108BD9-81ED-4DB2-BD59-A6C34878D82A}">
                    <a16:rowId xmlns:a16="http://schemas.microsoft.com/office/drawing/2014/main" val="10004"/>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宏</a:t>
                      </a:r>
                      <a:r>
                        <a:rPr lang="en-US" sz="1200" b="0" i="0" baseline="0" dirty="0" err="1">
                          <a:solidFill>
                            <a:srgbClr val="000000"/>
                          </a:solidFill>
                          <a:latin typeface="Times New Roman" panose="02020603050405020304" pitchFamily="18" charset="0"/>
                          <a:ea typeface="+mn-ea"/>
                          <a:cs typeface="宋体" charset="0"/>
                        </a:rPr>
                        <a:t>平均</a:t>
                      </a:r>
                      <a:r>
                        <a:rPr lang="zh-CN" altLang="en-US" sz="1200" b="0" i="0" baseline="0" dirty="0">
                          <a:solidFill>
                            <a:srgbClr val="000000"/>
                          </a:solidFill>
                          <a:latin typeface="Times New Roman" panose="02020603050405020304" pitchFamily="18" charset="0"/>
                          <a:ea typeface="+mn-ea"/>
                          <a:cs typeface="宋体" charset="0"/>
                        </a:rPr>
                        <a:t>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0.55</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0.83</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0.62</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32358</a:t>
                      </a:r>
                    </a:p>
                  </a:txBody>
                  <a:tcPr marL="68580" marR="68580" marT="0" marB="0"/>
                </a:tc>
                <a:extLst>
                  <a:ext uri="{0D108BD9-81ED-4DB2-BD59-A6C34878D82A}">
                    <a16:rowId xmlns:a16="http://schemas.microsoft.com/office/drawing/2014/main" val="10005"/>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加权平均准确率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0.93</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0.86</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0.89</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32358</a:t>
                      </a:r>
                    </a:p>
                  </a:txBody>
                  <a:tcPr marL="68580" marR="68580" marT="0" marB="0"/>
                </a:tc>
                <a:extLst>
                  <a:ext uri="{0D108BD9-81ED-4DB2-BD59-A6C34878D82A}">
                    <a16:rowId xmlns:a16="http://schemas.microsoft.com/office/drawing/2014/main" val="10006"/>
                  </a:ext>
                </a:extLst>
              </a:tr>
            </a:tbl>
          </a:graphicData>
        </a:graphic>
      </p:graphicFrame>
      <p:graphicFrame>
        <p:nvGraphicFramePr>
          <p:cNvPr id="5" name="表格 4"/>
          <p:cNvGraphicFramePr>
            <a:graphicFrameLocks noGrp="1"/>
          </p:cNvGraphicFramePr>
          <p:nvPr/>
        </p:nvGraphicFramePr>
        <p:xfrm>
          <a:off x="4872959" y="2886199"/>
          <a:ext cx="2147389" cy="1600200"/>
        </p:xfrm>
        <a:graphic>
          <a:graphicData uri="http://schemas.openxmlformats.org/drawingml/2006/table">
            <a:tbl>
              <a:tblPr firstRow="1" firstCol="1" bandRow="1">
                <a:tableStyleId>{5940675A-B579-460E-94D1-54222C63F5DA}</a:tableStyleId>
              </a:tblPr>
              <a:tblGrid>
                <a:gridCol w="576898">
                  <a:extLst>
                    <a:ext uri="{9D8B030D-6E8A-4147-A177-3AD203B41FA5}">
                      <a16:colId xmlns:a16="http://schemas.microsoft.com/office/drawing/2014/main" val="20000"/>
                    </a:ext>
                  </a:extLst>
                </a:gridCol>
                <a:gridCol w="522923">
                  <a:extLst>
                    <a:ext uri="{9D8B030D-6E8A-4147-A177-3AD203B41FA5}">
                      <a16:colId xmlns:a16="http://schemas.microsoft.com/office/drawing/2014/main" val="20001"/>
                    </a:ext>
                  </a:extLst>
                </a:gridCol>
                <a:gridCol w="540385">
                  <a:extLst>
                    <a:ext uri="{9D8B030D-6E8A-4147-A177-3AD203B41FA5}">
                      <a16:colId xmlns:a16="http://schemas.microsoft.com/office/drawing/2014/main" val="20002"/>
                    </a:ext>
                  </a:extLst>
                </a:gridCol>
                <a:gridCol w="507183">
                  <a:extLst>
                    <a:ext uri="{9D8B030D-6E8A-4147-A177-3AD203B41FA5}">
                      <a16:colId xmlns:a16="http://schemas.microsoft.com/office/drawing/2014/main" val="20003"/>
                    </a:ext>
                  </a:extLst>
                </a:gridCol>
              </a:tblGrid>
              <a:tr h="0">
                <a:tc>
                  <a:txBody>
                    <a:bodyPr/>
                    <a:lstStyle/>
                    <a:p>
                      <a:pPr algn="just">
                        <a:spcAft>
                          <a:spcPts val="0"/>
                        </a:spcAft>
                      </a:pPr>
                      <a:r>
                        <a:rPr lang="en-US" sz="1050" kern="100" dirty="0" err="1">
                          <a:effectLst/>
                        </a:rPr>
                        <a:t>y_pred</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err="1">
                          <a:effectLst/>
                        </a:rPr>
                        <a:t>y_test</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count</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per%</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25879</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79.98</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2198</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6.79</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1851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5.72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996</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3.08</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990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3.06</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236</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0.73</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0">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195</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0.60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0">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7</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0.02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0">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6</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0.02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
        <p:nvSpPr>
          <p:cNvPr id="7" name="内容占位符 3">
            <a:extLst>
              <a:ext uri="{FF2B5EF4-FFF2-40B4-BE49-F238E27FC236}">
                <a16:creationId xmlns:a16="http://schemas.microsoft.com/office/drawing/2014/main" id="{282A19D9-2A49-BA35-2C06-15BF8EF6CCC9}"/>
              </a:ext>
            </a:extLst>
          </p:cNvPr>
          <p:cNvSpPr txBox="1">
            <a:spLocks/>
          </p:cNvSpPr>
          <p:nvPr/>
        </p:nvSpPr>
        <p:spPr>
          <a:xfrm>
            <a:off x="319771" y="672793"/>
            <a:ext cx="5157201" cy="280901"/>
          </a:xfrm>
          <a:prstGeom prst="rect">
            <a:avLst/>
          </a:prstGeom>
        </p:spPr>
        <p:txBody>
          <a:bodyPr/>
          <a:lstStyle>
            <a:lvl1pPr marL="0" indent="0" algn="l" defTabSz="171450" rtl="0" eaLnBrk="1" latinLnBrk="0" hangingPunct="1">
              <a:lnSpc>
                <a:spcPct val="100000"/>
              </a:lnSpc>
              <a:spcBef>
                <a:spcPts val="1200"/>
              </a:spcBef>
              <a:buFont typeface="Verdana" panose="020B0604030504040204" pitchFamily="34" charset="0"/>
              <a:buNone/>
              <a:defRPr sz="1200" b="0" kern="1200" spc="0" baseline="0">
                <a:solidFill>
                  <a:schemeClr val="tx1"/>
                </a:solidFill>
                <a:latin typeface="Arial Black" panose="020B0A04020102020204" pitchFamily="34" charset="0"/>
                <a:ea typeface="+mn-ea"/>
                <a:cs typeface="+mn-cs"/>
              </a:defRPr>
            </a:lvl1pPr>
            <a:lvl2pPr marL="0" indent="0" algn="l" defTabSz="171450" rtl="0" eaLnBrk="1" latinLnBrk="0" hangingPunct="1">
              <a:lnSpc>
                <a:spcPct val="100000"/>
              </a:lnSpc>
              <a:spcBef>
                <a:spcPts val="600"/>
              </a:spcBef>
              <a:buFont typeface="Arial" panose="020B0604020202020204" pitchFamily="34" charset="0"/>
              <a:buNone/>
              <a:defRPr sz="1200" b="0" kern="1200" spc="0" baseline="0">
                <a:solidFill>
                  <a:schemeClr val="tx1"/>
                </a:solidFill>
                <a:latin typeface="+mn-lt"/>
                <a:ea typeface="+mn-ea"/>
                <a:cs typeface="+mn-cs"/>
              </a:defRPr>
            </a:lvl2pPr>
            <a:lvl3pPr marL="13716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3pPr>
            <a:lvl4pPr marL="27432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4pPr>
            <a:lvl5pPr marL="411480" indent="-137160" algn="l" defTabSz="171450" rtl="0" eaLnBrk="1" latinLnBrk="0" hangingPunct="1">
              <a:lnSpc>
                <a:spcPct val="100000"/>
              </a:lnSpc>
              <a:spcBef>
                <a:spcPts val="600"/>
              </a:spcBef>
              <a:buFont typeface="Arial" panose="020B0604020202020204" pitchFamily="34" charset="0"/>
              <a:buChar char="◦"/>
              <a:defRPr sz="12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zh-CN" altLang="en-US" dirty="0"/>
              <a:t>训练集</a:t>
            </a:r>
            <a:r>
              <a:rPr lang="en-US" altLang="zh-CN" dirty="0"/>
              <a:t>25105</a:t>
            </a:r>
            <a:r>
              <a:rPr lang="zh-CN" altLang="en-US" dirty="0"/>
              <a:t>条，验证集</a:t>
            </a:r>
            <a:r>
              <a:rPr lang="en-US" altLang="zh-CN" dirty="0"/>
              <a:t>5026</a:t>
            </a:r>
            <a:r>
              <a:rPr lang="zh-CN" altLang="en-US" dirty="0"/>
              <a:t>条。最终的技术指标有</a:t>
            </a:r>
            <a:r>
              <a:rPr lang="en-US" altLang="zh-CN" dirty="0"/>
              <a:t>88</a:t>
            </a:r>
            <a:r>
              <a:rPr lang="zh-CN" altLang="en-US" dirty="0"/>
              <a:t>个，结果如下：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73369" y="622608"/>
            <a:ext cx="4003098" cy="325911"/>
          </a:xfrm>
        </p:spPr>
        <p:txBody>
          <a:bodyPr/>
          <a:lstStyle/>
          <a:p>
            <a:r>
              <a:rPr lang="zh-CN" altLang="en-US" dirty="0"/>
              <a:t>最终的技术指标有</a:t>
            </a:r>
            <a:r>
              <a:rPr lang="en-US" altLang="zh-CN" dirty="0"/>
              <a:t>90</a:t>
            </a:r>
            <a:r>
              <a:rPr lang="zh-CN" altLang="en-US" dirty="0"/>
              <a:t>个，显示如下</a:t>
            </a:r>
          </a:p>
        </p:txBody>
      </p:sp>
      <p:sp>
        <p:nvSpPr>
          <p:cNvPr id="9" name="页脚占位符 8"/>
          <p:cNvSpPr>
            <a:spLocks noGrp="1"/>
          </p:cNvSpPr>
          <p:nvPr>
            <p:ph type="ftr" sz="quarter" idx="19"/>
          </p:nvPr>
        </p:nvSpPr>
        <p:spPr/>
        <p:txBody>
          <a:bodyPr/>
          <a:lstStyle/>
          <a:p>
            <a:r>
              <a:rPr lang="en-US"/>
              <a:t>Optional footer</a:t>
            </a:r>
          </a:p>
        </p:txBody>
      </p:sp>
      <p:sp>
        <p:nvSpPr>
          <p:cNvPr id="10" name="灯片编号占位符 9"/>
          <p:cNvSpPr>
            <a:spLocks noGrp="1"/>
          </p:cNvSpPr>
          <p:nvPr>
            <p:ph type="sldNum" sz="quarter" idx="20"/>
          </p:nvPr>
        </p:nvSpPr>
        <p:spPr/>
        <p:txBody>
          <a:bodyPr/>
          <a:lstStyle/>
          <a:p>
            <a:fld id="{B0D8026B-E60C-4F31-BD3E-34D786A82026}" type="slidenum">
              <a:rPr lang="en-US" smtClean="0"/>
              <a:t>25</a:t>
            </a:fld>
            <a:endParaRPr lang="en-US"/>
          </a:p>
        </p:txBody>
      </p:sp>
      <p:sp>
        <p:nvSpPr>
          <p:cNvPr id="2" name="标题 1"/>
          <p:cNvSpPr>
            <a:spLocks noGrp="1"/>
          </p:cNvSpPr>
          <p:nvPr>
            <p:ph type="title"/>
          </p:nvPr>
        </p:nvSpPr>
        <p:spPr>
          <a:xfrm>
            <a:off x="288900" y="243000"/>
            <a:ext cx="1202067" cy="322661"/>
          </a:xfrm>
        </p:spPr>
        <p:txBody>
          <a:bodyPr/>
          <a:lstStyle/>
          <a:p>
            <a:r>
              <a:rPr lang="zh-CN" altLang="en-US" sz="2000" b="1" dirty="0"/>
              <a:t>金山办公</a:t>
            </a:r>
          </a:p>
        </p:txBody>
      </p:sp>
      <p:graphicFrame>
        <p:nvGraphicFramePr>
          <p:cNvPr id="16" name="表格 15"/>
          <p:cNvGraphicFramePr>
            <a:graphicFrameLocks noGrp="1"/>
          </p:cNvGraphicFramePr>
          <p:nvPr/>
        </p:nvGraphicFramePr>
        <p:xfrm>
          <a:off x="4872959" y="953694"/>
          <a:ext cx="3951269" cy="1379220"/>
        </p:xfrm>
        <a:graphic>
          <a:graphicData uri="http://schemas.openxmlformats.org/drawingml/2006/table">
            <a:tbl>
              <a:tblPr firstRow="1" bandRow="1">
                <a:tableStyleId>{5C22544A-7EE6-4342-B048-85BDC9FD1C3A}</a:tableStyleId>
              </a:tblPr>
              <a:tblGrid>
                <a:gridCol w="1242060">
                  <a:extLst>
                    <a:ext uri="{9D8B030D-6E8A-4147-A177-3AD203B41FA5}">
                      <a16:colId xmlns:a16="http://schemas.microsoft.com/office/drawing/2014/main" val="20000"/>
                    </a:ext>
                  </a:extLst>
                </a:gridCol>
                <a:gridCol w="678180">
                  <a:extLst>
                    <a:ext uri="{9D8B030D-6E8A-4147-A177-3AD203B41FA5}">
                      <a16:colId xmlns:a16="http://schemas.microsoft.com/office/drawing/2014/main" val="20001"/>
                    </a:ext>
                  </a:extLst>
                </a:gridCol>
                <a:gridCol w="678180">
                  <a:extLst>
                    <a:ext uri="{9D8B030D-6E8A-4147-A177-3AD203B41FA5}">
                      <a16:colId xmlns:a16="http://schemas.microsoft.com/office/drawing/2014/main" val="20002"/>
                    </a:ext>
                  </a:extLst>
                </a:gridCol>
                <a:gridCol w="686117">
                  <a:extLst>
                    <a:ext uri="{9D8B030D-6E8A-4147-A177-3AD203B41FA5}">
                      <a16:colId xmlns:a16="http://schemas.microsoft.com/office/drawing/2014/main" val="20003"/>
                    </a:ext>
                  </a:extLst>
                </a:gridCol>
                <a:gridCol w="666732">
                  <a:extLst>
                    <a:ext uri="{9D8B030D-6E8A-4147-A177-3AD203B41FA5}">
                      <a16:colId xmlns:a16="http://schemas.microsoft.com/office/drawing/2014/main" val="20004"/>
                    </a:ext>
                  </a:extLst>
                </a:gridCol>
              </a:tblGrid>
              <a:tr h="184150">
                <a:tc>
                  <a:txBody>
                    <a:bodyPr/>
                    <a:lstStyle/>
                    <a:p>
                      <a:pPr algn="ctr"/>
                      <a:endParaRPr lang="zh-CN" altLang="en-US" sz="1200" b="0" i="0" baseline="0" dirty="0">
                        <a:latin typeface="Times New Roman" panose="02020603050405020304" pitchFamily="18" charset="0"/>
                        <a:ea typeface="+mn-ea"/>
                      </a:endParaRPr>
                    </a:p>
                  </a:txBody>
                  <a:tcPr/>
                </a:tc>
                <a:tc>
                  <a:txBody>
                    <a:bodyPr/>
                    <a:lstStyle/>
                    <a:p>
                      <a:pPr algn="ctr"/>
                      <a:r>
                        <a:rPr lang="zh-CN" altLang="en-US" sz="1200" b="0" i="0" baseline="0" dirty="0">
                          <a:latin typeface="Times New Roman" panose="02020603050405020304" pitchFamily="18" charset="0"/>
                          <a:ea typeface="+mn-ea"/>
                        </a:rPr>
                        <a:t>精准率</a:t>
                      </a:r>
                    </a:p>
                  </a:txBody>
                  <a:tcPr/>
                </a:tc>
                <a:tc>
                  <a:txBody>
                    <a:bodyPr/>
                    <a:lstStyle/>
                    <a:p>
                      <a:pPr algn="ctr"/>
                      <a:r>
                        <a:rPr lang="zh-CN" altLang="en-US" sz="1200" b="0" i="0" baseline="0" dirty="0">
                          <a:latin typeface="Times New Roman" panose="02020603050405020304" pitchFamily="18" charset="0"/>
                          <a:ea typeface="+mn-ea"/>
                        </a:rPr>
                        <a:t>召回率</a:t>
                      </a:r>
                    </a:p>
                  </a:txBody>
                  <a:tcPr/>
                </a:tc>
                <a:tc>
                  <a:txBody>
                    <a:bodyPr/>
                    <a:lstStyle/>
                    <a:p>
                      <a:pPr algn="ctr"/>
                      <a:r>
                        <a:rPr lang="en-US" altLang="zh-CN" sz="1200" b="0" i="0" baseline="0" dirty="0">
                          <a:latin typeface="Times New Roman" panose="02020603050405020304" pitchFamily="18" charset="0"/>
                          <a:ea typeface="+mn-ea"/>
                        </a:rPr>
                        <a:t>F1</a:t>
                      </a:r>
                      <a:r>
                        <a:rPr lang="zh-CN" altLang="en-US" sz="1200" b="0" i="0" baseline="0" dirty="0">
                          <a:latin typeface="Times New Roman" panose="02020603050405020304" pitchFamily="18" charset="0"/>
                          <a:ea typeface="+mn-ea"/>
                        </a:rPr>
                        <a:t>分数</a:t>
                      </a:r>
                    </a:p>
                  </a:txBody>
                  <a:tcPr/>
                </a:tc>
                <a:tc>
                  <a:txBody>
                    <a:bodyPr/>
                    <a:lstStyle/>
                    <a:p>
                      <a:pPr algn="ctr"/>
                      <a:r>
                        <a:rPr lang="zh-CN" altLang="en-US" sz="1200" b="0" i="0" baseline="0" dirty="0">
                          <a:latin typeface="Times New Roman" panose="02020603050405020304" pitchFamily="18" charset="0"/>
                          <a:ea typeface="+mn-ea"/>
                        </a:rPr>
                        <a:t>支撑集</a:t>
                      </a:r>
                    </a:p>
                  </a:txBody>
                  <a:tcPr/>
                </a:tc>
                <a:extLst>
                  <a:ext uri="{0D108BD9-81ED-4DB2-BD59-A6C34878D82A}">
                    <a16:rowId xmlns:a16="http://schemas.microsoft.com/office/drawing/2014/main" val="10000"/>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1.00</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0.94</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0.97</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32246</a:t>
                      </a:r>
                    </a:p>
                  </a:txBody>
                  <a:tcPr marL="68580" marR="68580" marT="0" marB="0"/>
                </a:tc>
                <a:extLst>
                  <a:ext uri="{0D108BD9-81ED-4DB2-BD59-A6C34878D82A}">
                    <a16:rowId xmlns:a16="http://schemas.microsoft.com/office/drawing/2014/main" val="10001"/>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1</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0.25</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0.88</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0.38</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432</a:t>
                      </a:r>
                    </a:p>
                  </a:txBody>
                  <a:tcPr marL="68580" marR="68580" marT="0" marB="0"/>
                </a:tc>
                <a:extLst>
                  <a:ext uri="{0D108BD9-81ED-4DB2-BD59-A6C34878D82A}">
                    <a16:rowId xmlns:a16="http://schemas.microsoft.com/office/drawing/2014/main" val="10002"/>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2</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0.30</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0.88</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0.44</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430</a:t>
                      </a:r>
                    </a:p>
                  </a:txBody>
                  <a:tcPr marL="68580" marR="68580" marT="0" marB="0"/>
                </a:tc>
                <a:extLst>
                  <a:ext uri="{0D108BD9-81ED-4DB2-BD59-A6C34878D82A}">
                    <a16:rowId xmlns:a16="http://schemas.microsoft.com/office/drawing/2014/main" val="10003"/>
                  </a:ext>
                </a:extLst>
              </a:tr>
              <a:tr h="184150">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准确率</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0.93</a:t>
                      </a: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33108</a:t>
                      </a:r>
                    </a:p>
                  </a:txBody>
                  <a:tcPr marL="68580" marR="68580" marT="0" marB="0"/>
                </a:tc>
                <a:extLst>
                  <a:ext uri="{0D108BD9-81ED-4DB2-BD59-A6C34878D82A}">
                    <a16:rowId xmlns:a16="http://schemas.microsoft.com/office/drawing/2014/main" val="10004"/>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宏</a:t>
                      </a:r>
                      <a:r>
                        <a:rPr lang="en-US" sz="1200" b="0" i="0" baseline="0" dirty="0" err="1">
                          <a:solidFill>
                            <a:srgbClr val="000000"/>
                          </a:solidFill>
                          <a:latin typeface="Times New Roman" panose="02020603050405020304" pitchFamily="18" charset="0"/>
                          <a:ea typeface="+mn-ea"/>
                          <a:cs typeface="宋体" charset="0"/>
                        </a:rPr>
                        <a:t>平均</a:t>
                      </a:r>
                      <a:r>
                        <a:rPr lang="zh-CN" altLang="en-US" sz="1200" b="0" i="0" baseline="0" dirty="0">
                          <a:solidFill>
                            <a:srgbClr val="000000"/>
                          </a:solidFill>
                          <a:latin typeface="Times New Roman" panose="02020603050405020304" pitchFamily="18" charset="0"/>
                          <a:ea typeface="+mn-ea"/>
                          <a:cs typeface="宋体" charset="0"/>
                        </a:rPr>
                        <a:t>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0.51</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0.90</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0.60</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33108</a:t>
                      </a:r>
                    </a:p>
                  </a:txBody>
                  <a:tcPr marL="68580" marR="68580" marT="0" marB="0"/>
                </a:tc>
                <a:extLst>
                  <a:ext uri="{0D108BD9-81ED-4DB2-BD59-A6C34878D82A}">
                    <a16:rowId xmlns:a16="http://schemas.microsoft.com/office/drawing/2014/main" val="10005"/>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加权平均准确率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0.98</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0.93</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0.95</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33108</a:t>
                      </a:r>
                    </a:p>
                  </a:txBody>
                  <a:tcPr marL="68580" marR="68580" marT="0" marB="0"/>
                </a:tc>
                <a:extLst>
                  <a:ext uri="{0D108BD9-81ED-4DB2-BD59-A6C34878D82A}">
                    <a16:rowId xmlns:a16="http://schemas.microsoft.com/office/drawing/2014/main" val="10006"/>
                  </a:ext>
                </a:extLst>
              </a:tr>
            </a:tbl>
          </a:graphicData>
        </a:graphic>
      </p:graphicFrame>
      <p:graphicFrame>
        <p:nvGraphicFramePr>
          <p:cNvPr id="3" name="表格 2"/>
          <p:cNvGraphicFramePr>
            <a:graphicFrameLocks noGrp="1"/>
          </p:cNvGraphicFramePr>
          <p:nvPr/>
        </p:nvGraphicFramePr>
        <p:xfrm>
          <a:off x="4872959" y="2771899"/>
          <a:ext cx="2352293" cy="1828800"/>
        </p:xfrm>
        <a:graphic>
          <a:graphicData uri="http://schemas.openxmlformats.org/drawingml/2006/table">
            <a:tbl>
              <a:tblPr firstRow="1" firstCol="1" bandRow="1">
                <a:tableStyleId>{5940675A-B579-460E-94D1-54222C63F5DA}</a:tableStyleId>
              </a:tblPr>
              <a:tblGrid>
                <a:gridCol w="635635">
                  <a:extLst>
                    <a:ext uri="{9D8B030D-6E8A-4147-A177-3AD203B41FA5}">
                      <a16:colId xmlns:a16="http://schemas.microsoft.com/office/drawing/2014/main" val="20000"/>
                    </a:ext>
                  </a:extLst>
                </a:gridCol>
                <a:gridCol w="578485">
                  <a:extLst>
                    <a:ext uri="{9D8B030D-6E8A-4147-A177-3AD203B41FA5}">
                      <a16:colId xmlns:a16="http://schemas.microsoft.com/office/drawing/2014/main" val="20001"/>
                    </a:ext>
                  </a:extLst>
                </a:gridCol>
                <a:gridCol w="592773">
                  <a:extLst>
                    <a:ext uri="{9D8B030D-6E8A-4147-A177-3AD203B41FA5}">
                      <a16:colId xmlns:a16="http://schemas.microsoft.com/office/drawing/2014/main" val="20002"/>
                    </a:ext>
                  </a:extLst>
                </a:gridCol>
                <a:gridCol w="545400">
                  <a:extLst>
                    <a:ext uri="{9D8B030D-6E8A-4147-A177-3AD203B41FA5}">
                      <a16:colId xmlns:a16="http://schemas.microsoft.com/office/drawing/2014/main" val="20003"/>
                    </a:ext>
                  </a:extLst>
                </a:gridCol>
              </a:tblGrid>
              <a:tr h="0">
                <a:tc>
                  <a:txBody>
                    <a:bodyPr/>
                    <a:lstStyle/>
                    <a:p>
                      <a:pPr algn="l">
                        <a:spcAft>
                          <a:spcPts val="0"/>
                        </a:spcAft>
                      </a:pPr>
                      <a:r>
                        <a:rPr lang="en-US" sz="1200" kern="0">
                          <a:effectLst/>
                        </a:rPr>
                        <a:t>y_pred</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y_test</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count</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per%</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algn="l">
                        <a:spcAft>
                          <a:spcPts val="0"/>
                        </a:spcAft>
                      </a:pPr>
                      <a:r>
                        <a:rPr lang="en-US" sz="1200" kern="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30175</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91.14</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l">
                        <a:spcAft>
                          <a:spcPts val="0"/>
                        </a:spcAft>
                      </a:pPr>
                      <a:r>
                        <a:rPr lang="en-US" sz="1200" kern="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1173</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3.54</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l">
                        <a:spcAft>
                          <a:spcPts val="0"/>
                        </a:spcAft>
                      </a:pPr>
                      <a:r>
                        <a:rPr lang="en-US" sz="1200" kern="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898</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2.71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lgn="l">
                        <a:spcAft>
                          <a:spcPts val="0"/>
                        </a:spcAft>
                      </a:pPr>
                      <a:r>
                        <a:rPr lang="en-US" sz="1200" kern="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382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1.15</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algn="l">
                        <a:spcAft>
                          <a:spcPts val="0"/>
                        </a:spcAft>
                      </a:pPr>
                      <a:r>
                        <a:rPr lang="en-US" sz="1200" kern="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378</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1.14</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algn="l">
                        <a:spcAft>
                          <a:spcPts val="0"/>
                        </a:spcAft>
                      </a:pPr>
                      <a:r>
                        <a:rPr lang="en-US" sz="1200" kern="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49</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0.15</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0">
                <a:tc>
                  <a:txBody>
                    <a:bodyPr/>
                    <a:lstStyle/>
                    <a:p>
                      <a:pPr algn="l">
                        <a:spcAft>
                          <a:spcPts val="0"/>
                        </a:spcAft>
                      </a:pPr>
                      <a:r>
                        <a:rPr lang="en-US" sz="1200" kern="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49</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0.15</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050" kern="100">
                          <a:effectLst/>
                        </a:rPr>
                        <a:t> </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0">
                <a:tc>
                  <a:txBody>
                    <a:bodyPr/>
                    <a:lstStyle/>
                    <a:p>
                      <a:pPr algn="l">
                        <a:spcAft>
                          <a:spcPts val="0"/>
                        </a:spcAft>
                      </a:pPr>
                      <a:r>
                        <a:rPr lang="en-US" sz="1200" kern="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3</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0.01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0">
                <a:tc>
                  <a:txBody>
                    <a:bodyPr/>
                    <a:lstStyle/>
                    <a:p>
                      <a:pPr algn="l">
                        <a:spcAft>
                          <a:spcPts val="0"/>
                        </a:spcAft>
                      </a:pPr>
                      <a:r>
                        <a:rPr lang="en-US" sz="1200" kern="0" dirty="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l">
                        <a:spcAft>
                          <a:spcPts val="0"/>
                        </a:spcAft>
                      </a:pPr>
                      <a:r>
                        <a:rPr lang="en-US" sz="1200" kern="0" dirty="0">
                          <a:effectLst/>
                        </a:rPr>
                        <a:t>0.00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73369" y="622608"/>
            <a:ext cx="4003098" cy="325911"/>
          </a:xfrm>
        </p:spPr>
        <p:txBody>
          <a:bodyPr/>
          <a:lstStyle/>
          <a:p>
            <a:r>
              <a:rPr lang="zh-CN" altLang="en-US" dirty="0"/>
              <a:t>最终的技术指标有</a:t>
            </a:r>
            <a:r>
              <a:rPr lang="en-US" altLang="zh-CN" dirty="0"/>
              <a:t>86</a:t>
            </a:r>
            <a:r>
              <a:rPr lang="zh-CN" altLang="en-US" dirty="0"/>
              <a:t>个，显示如下</a:t>
            </a:r>
          </a:p>
        </p:txBody>
      </p:sp>
      <p:sp>
        <p:nvSpPr>
          <p:cNvPr id="9" name="页脚占位符 8"/>
          <p:cNvSpPr>
            <a:spLocks noGrp="1"/>
          </p:cNvSpPr>
          <p:nvPr>
            <p:ph type="ftr" sz="quarter" idx="19"/>
          </p:nvPr>
        </p:nvSpPr>
        <p:spPr/>
        <p:txBody>
          <a:bodyPr/>
          <a:lstStyle/>
          <a:p>
            <a:r>
              <a:rPr lang="en-US"/>
              <a:t>Optional footer</a:t>
            </a:r>
          </a:p>
        </p:txBody>
      </p:sp>
      <p:sp>
        <p:nvSpPr>
          <p:cNvPr id="10" name="灯片编号占位符 9"/>
          <p:cNvSpPr>
            <a:spLocks noGrp="1"/>
          </p:cNvSpPr>
          <p:nvPr>
            <p:ph type="sldNum" sz="quarter" idx="20"/>
          </p:nvPr>
        </p:nvSpPr>
        <p:spPr/>
        <p:txBody>
          <a:bodyPr/>
          <a:lstStyle/>
          <a:p>
            <a:fld id="{B0D8026B-E60C-4F31-BD3E-34D786A82026}" type="slidenum">
              <a:rPr lang="en-US" smtClean="0"/>
              <a:t>26</a:t>
            </a:fld>
            <a:endParaRPr lang="en-US"/>
          </a:p>
        </p:txBody>
      </p:sp>
      <p:sp>
        <p:nvSpPr>
          <p:cNvPr id="2" name="标题 1"/>
          <p:cNvSpPr>
            <a:spLocks noGrp="1"/>
          </p:cNvSpPr>
          <p:nvPr>
            <p:ph type="title"/>
          </p:nvPr>
        </p:nvSpPr>
        <p:spPr>
          <a:xfrm>
            <a:off x="288901" y="243000"/>
            <a:ext cx="1184050" cy="322661"/>
          </a:xfrm>
        </p:spPr>
        <p:txBody>
          <a:bodyPr/>
          <a:lstStyle/>
          <a:p>
            <a:r>
              <a:rPr lang="zh-CN" altLang="en-US" sz="2000" b="1" dirty="0"/>
              <a:t>包钢股份</a:t>
            </a:r>
          </a:p>
        </p:txBody>
      </p:sp>
      <p:graphicFrame>
        <p:nvGraphicFramePr>
          <p:cNvPr id="16" name="表格 15"/>
          <p:cNvGraphicFramePr>
            <a:graphicFrameLocks noGrp="1"/>
          </p:cNvGraphicFramePr>
          <p:nvPr/>
        </p:nvGraphicFramePr>
        <p:xfrm>
          <a:off x="4872959" y="953694"/>
          <a:ext cx="3951269" cy="1379220"/>
        </p:xfrm>
        <a:graphic>
          <a:graphicData uri="http://schemas.openxmlformats.org/drawingml/2006/table">
            <a:tbl>
              <a:tblPr firstRow="1" bandRow="1">
                <a:tableStyleId>{5C22544A-7EE6-4342-B048-85BDC9FD1C3A}</a:tableStyleId>
              </a:tblPr>
              <a:tblGrid>
                <a:gridCol w="1242060">
                  <a:extLst>
                    <a:ext uri="{9D8B030D-6E8A-4147-A177-3AD203B41FA5}">
                      <a16:colId xmlns:a16="http://schemas.microsoft.com/office/drawing/2014/main" val="20000"/>
                    </a:ext>
                  </a:extLst>
                </a:gridCol>
                <a:gridCol w="678180">
                  <a:extLst>
                    <a:ext uri="{9D8B030D-6E8A-4147-A177-3AD203B41FA5}">
                      <a16:colId xmlns:a16="http://schemas.microsoft.com/office/drawing/2014/main" val="20001"/>
                    </a:ext>
                  </a:extLst>
                </a:gridCol>
                <a:gridCol w="678180">
                  <a:extLst>
                    <a:ext uri="{9D8B030D-6E8A-4147-A177-3AD203B41FA5}">
                      <a16:colId xmlns:a16="http://schemas.microsoft.com/office/drawing/2014/main" val="20002"/>
                    </a:ext>
                  </a:extLst>
                </a:gridCol>
                <a:gridCol w="686117">
                  <a:extLst>
                    <a:ext uri="{9D8B030D-6E8A-4147-A177-3AD203B41FA5}">
                      <a16:colId xmlns:a16="http://schemas.microsoft.com/office/drawing/2014/main" val="20003"/>
                    </a:ext>
                  </a:extLst>
                </a:gridCol>
                <a:gridCol w="666732">
                  <a:extLst>
                    <a:ext uri="{9D8B030D-6E8A-4147-A177-3AD203B41FA5}">
                      <a16:colId xmlns:a16="http://schemas.microsoft.com/office/drawing/2014/main" val="20004"/>
                    </a:ext>
                  </a:extLst>
                </a:gridCol>
              </a:tblGrid>
              <a:tr h="184150">
                <a:tc>
                  <a:txBody>
                    <a:bodyPr/>
                    <a:lstStyle/>
                    <a:p>
                      <a:pPr algn="ctr"/>
                      <a:endParaRPr lang="zh-CN" altLang="en-US" sz="1200" b="0" i="0" baseline="0" dirty="0">
                        <a:latin typeface="Times New Roman" panose="02020603050405020304" pitchFamily="18" charset="0"/>
                        <a:ea typeface="+mn-ea"/>
                      </a:endParaRPr>
                    </a:p>
                  </a:txBody>
                  <a:tcPr/>
                </a:tc>
                <a:tc>
                  <a:txBody>
                    <a:bodyPr/>
                    <a:lstStyle/>
                    <a:p>
                      <a:pPr algn="ctr"/>
                      <a:r>
                        <a:rPr lang="zh-CN" altLang="en-US" sz="1200" b="0" i="0" baseline="0" dirty="0">
                          <a:latin typeface="Times New Roman" panose="02020603050405020304" pitchFamily="18" charset="0"/>
                          <a:ea typeface="+mn-ea"/>
                        </a:rPr>
                        <a:t>精准率</a:t>
                      </a:r>
                    </a:p>
                  </a:txBody>
                  <a:tcPr/>
                </a:tc>
                <a:tc>
                  <a:txBody>
                    <a:bodyPr/>
                    <a:lstStyle/>
                    <a:p>
                      <a:pPr algn="ctr"/>
                      <a:r>
                        <a:rPr lang="zh-CN" altLang="en-US" sz="1200" b="0" i="0" baseline="0" dirty="0">
                          <a:latin typeface="Times New Roman" panose="02020603050405020304" pitchFamily="18" charset="0"/>
                          <a:ea typeface="+mn-ea"/>
                        </a:rPr>
                        <a:t>召回率</a:t>
                      </a:r>
                    </a:p>
                  </a:txBody>
                  <a:tcPr/>
                </a:tc>
                <a:tc>
                  <a:txBody>
                    <a:bodyPr/>
                    <a:lstStyle/>
                    <a:p>
                      <a:pPr algn="ctr"/>
                      <a:r>
                        <a:rPr lang="en-US" altLang="zh-CN" sz="1200" b="0" i="0" baseline="0" dirty="0">
                          <a:latin typeface="Times New Roman" panose="02020603050405020304" pitchFamily="18" charset="0"/>
                          <a:ea typeface="+mn-ea"/>
                        </a:rPr>
                        <a:t>F1</a:t>
                      </a:r>
                      <a:r>
                        <a:rPr lang="zh-CN" altLang="en-US" sz="1200" b="0" i="0" baseline="0" dirty="0">
                          <a:latin typeface="Times New Roman" panose="02020603050405020304" pitchFamily="18" charset="0"/>
                          <a:ea typeface="+mn-ea"/>
                        </a:rPr>
                        <a:t>分数</a:t>
                      </a:r>
                    </a:p>
                  </a:txBody>
                  <a:tcPr/>
                </a:tc>
                <a:tc>
                  <a:txBody>
                    <a:bodyPr/>
                    <a:lstStyle/>
                    <a:p>
                      <a:pPr algn="ctr"/>
                      <a:r>
                        <a:rPr lang="zh-CN" altLang="en-US" sz="1200" b="0" i="0" baseline="0" dirty="0">
                          <a:latin typeface="Times New Roman" panose="02020603050405020304" pitchFamily="18" charset="0"/>
                          <a:ea typeface="+mn-ea"/>
                        </a:rPr>
                        <a:t>支撑集</a:t>
                      </a:r>
                    </a:p>
                  </a:txBody>
                  <a:tcPr/>
                </a:tc>
                <a:extLst>
                  <a:ext uri="{0D108BD9-81ED-4DB2-BD59-A6C34878D82A}">
                    <a16:rowId xmlns:a16="http://schemas.microsoft.com/office/drawing/2014/main" val="10000"/>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0</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0.92</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0.81</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0.86</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3585</a:t>
                      </a:r>
                    </a:p>
                  </a:txBody>
                  <a:tcPr marL="68580" marR="68580" marT="0" marB="0"/>
                </a:tc>
                <a:extLst>
                  <a:ext uri="{0D108BD9-81ED-4DB2-BD59-A6C34878D82A}">
                    <a16:rowId xmlns:a16="http://schemas.microsoft.com/office/drawing/2014/main" val="10001"/>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1</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0.13</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0.18</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0.15</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261</a:t>
                      </a:r>
                    </a:p>
                  </a:txBody>
                  <a:tcPr marL="68580" marR="68580" marT="0" marB="0"/>
                </a:tc>
                <a:extLst>
                  <a:ext uri="{0D108BD9-81ED-4DB2-BD59-A6C34878D82A}">
                    <a16:rowId xmlns:a16="http://schemas.microsoft.com/office/drawing/2014/main" val="10002"/>
                  </a:ext>
                </a:extLst>
              </a:tr>
              <a:tr h="184150">
                <a:tc>
                  <a:txBody>
                    <a:bodyPr/>
                    <a:lstStyle/>
                    <a:p>
                      <a:pPr indent="0" algn="ctr">
                        <a:buNone/>
                      </a:pPr>
                      <a:r>
                        <a:rPr lang="en-US" sz="1200" b="0" i="0" baseline="0" dirty="0">
                          <a:solidFill>
                            <a:srgbClr val="000000"/>
                          </a:solidFill>
                          <a:latin typeface="Times New Roman" panose="02020603050405020304" pitchFamily="18" charset="0"/>
                          <a:ea typeface="+mn-ea"/>
                          <a:cs typeface="宋体" charset="0"/>
                        </a:rPr>
                        <a:t>2</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0.54</a:t>
                      </a:r>
                    </a:p>
                  </a:txBody>
                  <a:tcPr marL="68580" marR="68580" marT="0" marB="0"/>
                </a:tc>
                <a:tc>
                  <a:txBody>
                    <a:bodyPr/>
                    <a:lstStyle/>
                    <a:p>
                      <a:pPr indent="0" algn="ctr">
                        <a:buNone/>
                      </a:pPr>
                      <a:r>
                        <a:rPr lang="en-US" altLang="en-US" sz="1200" b="1" i="0" baseline="0" dirty="0">
                          <a:solidFill>
                            <a:srgbClr val="000000"/>
                          </a:solidFill>
                          <a:latin typeface="Times New Roman" panose="02020603050405020304" pitchFamily="18" charset="0"/>
                          <a:ea typeface="+mn-ea"/>
                          <a:cs typeface="宋体" charset="0"/>
                        </a:rPr>
                        <a:t>0.69</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0.61</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1169</a:t>
                      </a:r>
                    </a:p>
                  </a:txBody>
                  <a:tcPr marL="68580" marR="68580" marT="0" marB="0"/>
                </a:tc>
                <a:extLst>
                  <a:ext uri="{0D108BD9-81ED-4DB2-BD59-A6C34878D82A}">
                    <a16:rowId xmlns:a16="http://schemas.microsoft.com/office/drawing/2014/main" val="10003"/>
                  </a:ext>
                </a:extLst>
              </a:tr>
              <a:tr h="184150">
                <a:tc>
                  <a:txBody>
                    <a:bodyPr/>
                    <a:lstStyle/>
                    <a:p>
                      <a:pPr indent="0" algn="ctr">
                        <a:buNone/>
                      </a:pPr>
                      <a:r>
                        <a:rPr lang="en-US" sz="1200" b="0" i="0" baseline="0">
                          <a:solidFill>
                            <a:srgbClr val="000000"/>
                          </a:solidFill>
                          <a:latin typeface="Times New Roman" panose="02020603050405020304" pitchFamily="18" charset="0"/>
                          <a:ea typeface="+mn-ea"/>
                          <a:cs typeface="宋体" charset="0"/>
                        </a:rPr>
                        <a:t>准确率</a:t>
                      </a:r>
                      <a:endParaRPr lang="en-US" altLang="en-US" sz="1200" b="0" i="0" baseline="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sz="1200" b="0" i="0" baseline="0" dirty="0">
                          <a:latin typeface="Times New Roman" panose="02020603050405020304" pitchFamily="18" charset="0"/>
                          <a:ea typeface="+mn-ea"/>
                          <a:cs typeface="Calibri" panose="020F0502020204030204" charset="0"/>
                        </a:rPr>
                        <a:t> </a:t>
                      </a:r>
                      <a:endParaRPr lang="en-US" altLang="en-US" sz="1200" b="0" i="0" baseline="0" dirty="0">
                        <a:latin typeface="Times New Roman" panose="02020603050405020304" pitchFamily="18" charset="0"/>
                        <a:ea typeface="+mn-ea"/>
                        <a:cs typeface="Calibri" panose="020F0502020204030204" charset="0"/>
                      </a:endParaRP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0.75</a:t>
                      </a:r>
                    </a:p>
                  </a:txBody>
                  <a:tcPr marL="68580" marR="68580" marT="0" marB="0"/>
                </a:tc>
                <a:tc>
                  <a:txBody>
                    <a:bodyPr/>
                    <a:lstStyle/>
                    <a:p>
                      <a:pPr indent="0" algn="ctr">
                        <a:buNone/>
                      </a:pPr>
                      <a:r>
                        <a:rPr lang="en-US" altLang="en-US" sz="1200" b="0" i="0" baseline="0" dirty="0">
                          <a:latin typeface="Times New Roman" panose="02020603050405020304" pitchFamily="18" charset="0"/>
                          <a:ea typeface="+mn-ea"/>
                          <a:cs typeface="宋体" charset="0"/>
                        </a:rPr>
                        <a:t>5015</a:t>
                      </a:r>
                    </a:p>
                  </a:txBody>
                  <a:tcPr marL="68580" marR="68580" marT="0" marB="0"/>
                </a:tc>
                <a:extLst>
                  <a:ext uri="{0D108BD9-81ED-4DB2-BD59-A6C34878D82A}">
                    <a16:rowId xmlns:a16="http://schemas.microsoft.com/office/drawing/2014/main" val="10004"/>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宏</a:t>
                      </a:r>
                      <a:r>
                        <a:rPr lang="en-US" sz="1200" b="0" i="0" baseline="0" dirty="0" err="1">
                          <a:solidFill>
                            <a:srgbClr val="000000"/>
                          </a:solidFill>
                          <a:latin typeface="Times New Roman" panose="02020603050405020304" pitchFamily="18" charset="0"/>
                          <a:ea typeface="+mn-ea"/>
                          <a:cs typeface="宋体" charset="0"/>
                        </a:rPr>
                        <a:t>平均</a:t>
                      </a:r>
                      <a:r>
                        <a:rPr lang="zh-CN" altLang="en-US" sz="1200" b="0" i="0" baseline="0" dirty="0">
                          <a:solidFill>
                            <a:srgbClr val="000000"/>
                          </a:solidFill>
                          <a:latin typeface="Times New Roman" panose="02020603050405020304" pitchFamily="18" charset="0"/>
                          <a:ea typeface="+mn-ea"/>
                          <a:cs typeface="宋体" charset="0"/>
                        </a:rPr>
                        <a:t>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0.53</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0.56</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0.54</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5015</a:t>
                      </a:r>
                    </a:p>
                  </a:txBody>
                  <a:tcPr marL="68580" marR="68580" marT="0" marB="0"/>
                </a:tc>
                <a:extLst>
                  <a:ext uri="{0D108BD9-81ED-4DB2-BD59-A6C34878D82A}">
                    <a16:rowId xmlns:a16="http://schemas.microsoft.com/office/drawing/2014/main" val="10005"/>
                  </a:ext>
                </a:extLst>
              </a:tr>
              <a:tr h="184150">
                <a:tc>
                  <a:txBody>
                    <a:bodyPr/>
                    <a:lstStyle/>
                    <a:p>
                      <a:pPr indent="0" algn="ctr">
                        <a:buNone/>
                      </a:pPr>
                      <a:r>
                        <a:rPr lang="zh-CN" altLang="en-US" sz="1200" b="0" i="0" baseline="0" dirty="0">
                          <a:solidFill>
                            <a:srgbClr val="000000"/>
                          </a:solidFill>
                          <a:latin typeface="Times New Roman" panose="02020603050405020304" pitchFamily="18" charset="0"/>
                          <a:ea typeface="+mn-ea"/>
                          <a:cs typeface="宋体" charset="0"/>
                        </a:rPr>
                        <a:t>加权平均准确率</a:t>
                      </a:r>
                      <a:endParaRPr lang="en-US" altLang="en-US" sz="1200" b="0" i="0" baseline="0" dirty="0">
                        <a:solidFill>
                          <a:srgbClr val="000000"/>
                        </a:solidFill>
                        <a:latin typeface="Times New Roman" panose="02020603050405020304" pitchFamily="18" charset="0"/>
                        <a:ea typeface="+mn-ea"/>
                        <a:cs typeface="宋体" charset="0"/>
                      </a:endParaRP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0.79</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0.75</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0.76</a:t>
                      </a:r>
                    </a:p>
                  </a:txBody>
                  <a:tcPr marL="68580" marR="68580" marT="0" marB="0"/>
                </a:tc>
                <a:tc>
                  <a:txBody>
                    <a:bodyPr/>
                    <a:lstStyle/>
                    <a:p>
                      <a:pPr indent="0" algn="ctr">
                        <a:buNone/>
                      </a:pPr>
                      <a:r>
                        <a:rPr lang="en-US" altLang="en-US" sz="1200" b="0" i="0" baseline="0" dirty="0">
                          <a:solidFill>
                            <a:srgbClr val="000000"/>
                          </a:solidFill>
                          <a:latin typeface="Times New Roman" panose="02020603050405020304" pitchFamily="18" charset="0"/>
                          <a:ea typeface="+mn-ea"/>
                          <a:cs typeface="宋体" charset="0"/>
                        </a:rPr>
                        <a:t>5015</a:t>
                      </a:r>
                    </a:p>
                  </a:txBody>
                  <a:tcPr marL="68580" marR="68580" marT="0" marB="0"/>
                </a:tc>
                <a:extLst>
                  <a:ext uri="{0D108BD9-81ED-4DB2-BD59-A6C34878D82A}">
                    <a16:rowId xmlns:a16="http://schemas.microsoft.com/office/drawing/2014/main" val="10006"/>
                  </a:ext>
                </a:extLst>
              </a:tr>
            </a:tbl>
          </a:graphicData>
        </a:graphic>
      </p:graphicFrame>
      <p:graphicFrame>
        <p:nvGraphicFramePr>
          <p:cNvPr id="3" name="表格 2"/>
          <p:cNvGraphicFramePr>
            <a:graphicFrameLocks noGrp="1"/>
          </p:cNvGraphicFramePr>
          <p:nvPr/>
        </p:nvGraphicFramePr>
        <p:xfrm>
          <a:off x="4872959" y="2886199"/>
          <a:ext cx="2096454" cy="1600200"/>
        </p:xfrm>
        <a:graphic>
          <a:graphicData uri="http://schemas.openxmlformats.org/drawingml/2006/table">
            <a:tbl>
              <a:tblPr firstRow="1" firstCol="1" bandRow="1">
                <a:tableStyleId>{5940675A-B579-460E-94D1-54222C63F5DA}</a:tableStyleId>
              </a:tblPr>
              <a:tblGrid>
                <a:gridCol w="576898">
                  <a:extLst>
                    <a:ext uri="{9D8B030D-6E8A-4147-A177-3AD203B41FA5}">
                      <a16:colId xmlns:a16="http://schemas.microsoft.com/office/drawing/2014/main" val="20000"/>
                    </a:ext>
                  </a:extLst>
                </a:gridCol>
                <a:gridCol w="522923">
                  <a:extLst>
                    <a:ext uri="{9D8B030D-6E8A-4147-A177-3AD203B41FA5}">
                      <a16:colId xmlns:a16="http://schemas.microsoft.com/office/drawing/2014/main" val="20001"/>
                    </a:ext>
                  </a:extLst>
                </a:gridCol>
                <a:gridCol w="494348">
                  <a:extLst>
                    <a:ext uri="{9D8B030D-6E8A-4147-A177-3AD203B41FA5}">
                      <a16:colId xmlns:a16="http://schemas.microsoft.com/office/drawing/2014/main" val="20002"/>
                    </a:ext>
                  </a:extLst>
                </a:gridCol>
                <a:gridCol w="502285">
                  <a:extLst>
                    <a:ext uri="{9D8B030D-6E8A-4147-A177-3AD203B41FA5}">
                      <a16:colId xmlns:a16="http://schemas.microsoft.com/office/drawing/2014/main" val="20003"/>
                    </a:ext>
                  </a:extLst>
                </a:gridCol>
              </a:tblGrid>
              <a:tr h="0">
                <a:tc>
                  <a:txBody>
                    <a:bodyPr/>
                    <a:lstStyle/>
                    <a:p>
                      <a:pPr algn="just">
                        <a:spcAft>
                          <a:spcPts val="0"/>
                        </a:spcAft>
                      </a:pPr>
                      <a:r>
                        <a:rPr lang="en-US" sz="1050" kern="100">
                          <a:effectLst/>
                        </a:rPr>
                        <a:t>y_pred</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y_test</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count</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per%</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2894</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57.71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811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16.17</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557</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11.11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180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3.59</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178</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3.55</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134</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2.67</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0">
                <a:tc>
                  <a:txBody>
                    <a:bodyPr/>
                    <a:lstStyle/>
                    <a:p>
                      <a:pPr algn="just">
                        <a:spcAft>
                          <a:spcPts val="0"/>
                        </a:spcAft>
                      </a:pPr>
                      <a:r>
                        <a:rPr lang="en-US" sz="1050" kern="100">
                          <a:effectLst/>
                        </a:rPr>
                        <a:t>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127</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2.53</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0">
                <a:tc>
                  <a:txBody>
                    <a:bodyPr/>
                    <a:lstStyle/>
                    <a:p>
                      <a:pPr algn="just">
                        <a:spcAft>
                          <a:spcPts val="0"/>
                        </a:spcAft>
                      </a:pPr>
                      <a:r>
                        <a:rPr lang="en-US" sz="1050" kern="100">
                          <a:effectLst/>
                        </a:rPr>
                        <a:t>0</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88</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1.75</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0">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1</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46</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0.92</a:t>
                      </a:r>
                      <a:endParaRPr lang="zh-CN" sz="1050" kern="100" dirty="0">
                        <a:effectLst/>
                        <a:latin typeface="Calibri" panose="020F0502020204030204" charset="0"/>
                        <a:ea typeface="宋体"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1200" cap="none" spc="0" normalizeH="0" baseline="0" noProof="0" dirty="0">
                <a:ln>
                  <a:noFill/>
                </a:ln>
                <a:effectLst/>
                <a:uLnTx/>
                <a:uFillTx/>
                <a:latin typeface="Arial" panose="020B0604020202020204" pitchFamily="34" charset="0"/>
                <a:ea typeface="黑体" pitchFamily="49" charset="-122"/>
                <a:cs typeface="Arial" panose="020B0604020202020204" pitchFamily="34" charset="0"/>
              </a:rPr>
              <a:t>仅供内部参考</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4F33B-2A5C-4874-B5D7-74DA77ECCD3C}" type="slidenum">
              <a:rPr kumimoji="0" lang="en-US" sz="800" b="0" i="0" u="none" strike="noStrike" kern="1200" cap="none" spc="0" normalizeH="0" baseline="0" noProof="0" smtClean="0">
                <a:ln>
                  <a:noFill/>
                </a:ln>
                <a:solidFill>
                  <a:srgbClr val="F0F0F0"/>
                </a:solidFill>
                <a:effectLst/>
                <a:uLnTx/>
                <a:uFillTx/>
                <a:latin typeface="Arial" panose="020B0604020202020204" pitchFamily="34" charset="0"/>
                <a:ea typeface="黑体" pitchFamily="49" charset="-122"/>
                <a:cs typeface="Arial" panose="020B0604020202020204" pitchFamily="34" charset="0"/>
              </a:rPr>
              <a:t>27</a:t>
            </a:fld>
            <a:endParaRPr kumimoji="0" lang="en-US" sz="800" b="0" i="0" u="none" strike="noStrike" kern="1200" cap="none" spc="0" normalizeH="0" baseline="0" noProof="0">
              <a:ln>
                <a:noFill/>
              </a:ln>
              <a:solidFill>
                <a:srgbClr val="F0F0F0"/>
              </a:solidFill>
              <a:effectLst/>
              <a:uLnTx/>
              <a:uFillTx/>
              <a:latin typeface="Arial" panose="020B0604020202020204" pitchFamily="34" charset="0"/>
              <a:ea typeface="黑体" pitchFamily="49" charset="-122"/>
              <a:cs typeface="Arial" panose="020B0604020202020204" pitchFamily="34" charset="0"/>
            </a:endParaRPr>
          </a:p>
        </p:txBody>
      </p:sp>
      <p:sp>
        <p:nvSpPr>
          <p:cNvPr id="2" name="Title 1"/>
          <p:cNvSpPr>
            <a:spLocks noGrp="1"/>
          </p:cNvSpPr>
          <p:nvPr>
            <p:ph type="title"/>
          </p:nvPr>
        </p:nvSpPr>
        <p:spPr/>
        <p:txBody>
          <a:bodyPr/>
          <a:lstStyle/>
          <a:p>
            <a:r>
              <a:rPr lang="en-US" sz="2000" b="1" dirty="0">
                <a:latin typeface="+mj-ea"/>
                <a:cs typeface="Arial" panose="020B0604020202020204" pitchFamily="34" charset="0"/>
              </a:rPr>
              <a:t>REITs</a:t>
            </a:r>
            <a:r>
              <a:rPr lang="zh-CN" altLang="en-US" sz="2000" b="1" dirty="0">
                <a:latin typeface="+mj-ea"/>
                <a:cs typeface="Arial" panose="020B0604020202020204" pitchFamily="34" charset="0"/>
              </a:rPr>
              <a:t>学习报告</a:t>
            </a:r>
            <a:endParaRPr lang="en-US" sz="2000" b="1" dirty="0">
              <a:latin typeface="+mj-ea"/>
              <a:cs typeface="Arial" panose="020B0604020202020204" pitchFamily="34" charset="0"/>
            </a:endParaRPr>
          </a:p>
        </p:txBody>
      </p:sp>
      <p:sp>
        <p:nvSpPr>
          <p:cNvPr id="26" name="内容占位符 25"/>
          <p:cNvSpPr>
            <a:spLocks noGrp="1"/>
          </p:cNvSpPr>
          <p:nvPr>
            <p:ph idx="1"/>
          </p:nvPr>
        </p:nvSpPr>
        <p:spPr/>
        <p:txBody>
          <a:bodyPr/>
          <a:lstStyle/>
          <a:p>
            <a:pPr eaLnBrk="0"/>
            <a:endParaRPr lang="en-US" altLang="zh-CN" dirty="0">
              <a:latin typeface="Arial" panose="020B0604020202020204" pitchFamily="34" charset="0"/>
              <a:ea typeface="黑体" pitchFamily="49" charset="-122"/>
              <a:cs typeface="Arial" panose="020B0604020202020204" pitchFamily="34" charset="0"/>
            </a:endParaRPr>
          </a:p>
          <a:p>
            <a:pPr marL="0" lvl="2" indent="0" defTabSz="128270">
              <a:spcBef>
                <a:spcPts val="450"/>
              </a:spcBef>
              <a:buNone/>
            </a:pPr>
            <a:endParaRPr lang="en-US" altLang="zh-CN" dirty="0">
              <a:solidFill>
                <a:srgbClr val="000000"/>
              </a:solidFill>
              <a:latin typeface="Arial" panose="020B0604020202020204" pitchFamily="34" charset="0"/>
              <a:ea typeface="黑体" pitchFamily="49" charset="-122"/>
              <a:cs typeface="Arial" panose="020B0604020202020204" pitchFamily="34" charset="0"/>
            </a:endParaRPr>
          </a:p>
          <a:p>
            <a:endParaRPr lang="zh-CN" altLang="en-US" dirty="0"/>
          </a:p>
        </p:txBody>
      </p:sp>
      <p:sp>
        <p:nvSpPr>
          <p:cNvPr id="12" name="1"/>
          <p:cNvSpPr txBox="1"/>
          <p:nvPr/>
        </p:nvSpPr>
        <p:spPr>
          <a:xfrm>
            <a:off x="4739540" y="-736164"/>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US" altLang="zh-CN" sz="25800" b="0" i="0" u="none" strike="noStrike" kern="1200" cap="none" spc="0" normalizeH="0" baseline="0" noProof="0" dirty="0">
                <a:ln>
                  <a:noFill/>
                </a:ln>
                <a:solidFill>
                  <a:srgbClr val="000AD2"/>
                </a:solidFill>
                <a:effectLst/>
                <a:uLnTx/>
                <a:uFillTx/>
                <a:latin typeface="Arial" panose="020B0604020202020204" pitchFamily="34" charset="0"/>
                <a:ea typeface="黑体" pitchFamily="49" charset="-122"/>
                <a:cs typeface="Arial" panose="020B0604020202020204" pitchFamily="34" charset="0"/>
              </a:rPr>
              <a:t>3</a:t>
            </a:r>
            <a:endParaRPr kumimoji="0" lang="en-US" sz="25800" b="0" i="0" u="none" strike="noStrike" kern="1200" cap="none" spc="0" normalizeH="0" baseline="0" noProof="0" dirty="0">
              <a:ln>
                <a:noFill/>
              </a:ln>
              <a:solidFill>
                <a:srgbClr val="000AD2"/>
              </a:solidFill>
              <a:effectLst/>
              <a:uLnTx/>
              <a:uFillTx/>
              <a:latin typeface="Arial" panose="020B0604020202020204" pitchFamily="34" charset="0"/>
              <a:ea typeface="黑体" pitchFamily="49" charset="-122"/>
              <a:cs typeface="Arial" panose="020B0604020202020204" pitchFamily="34" charset="0"/>
            </a:endParaRPr>
          </a:p>
        </p:txBody>
      </p:sp>
      <p:sp>
        <p:nvSpPr>
          <p:cNvPr id="22" name="2" hidden="1"/>
          <p:cNvSpPr txBox="1"/>
          <p:nvPr/>
        </p:nvSpPr>
        <p:spPr>
          <a:xfrm>
            <a:off x="4929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2</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4" name="3" hidden="1"/>
          <p:cNvSpPr txBox="1"/>
          <p:nvPr/>
        </p:nvSpPr>
        <p:spPr>
          <a:xfrm>
            <a:off x="4967969" y="-5079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3</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6" name="4" hidden="1"/>
          <p:cNvSpPr txBox="1"/>
          <p:nvPr/>
        </p:nvSpPr>
        <p:spPr>
          <a:xfrm>
            <a:off x="4802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4</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7" name="5" hidden="1"/>
          <p:cNvSpPr txBox="1"/>
          <p:nvPr/>
        </p:nvSpPr>
        <p:spPr>
          <a:xfrm>
            <a:off x="4938336" y="-5926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5</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8" name="6" hidden="1"/>
          <p:cNvSpPr txBox="1"/>
          <p:nvPr/>
        </p:nvSpPr>
        <p:spPr>
          <a:xfrm>
            <a:off x="4942569" y="-5502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6</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9" name="7" hidden="1"/>
          <p:cNvSpPr txBox="1"/>
          <p:nvPr/>
        </p:nvSpPr>
        <p:spPr>
          <a:xfrm>
            <a:off x="4807104"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7</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0" name="8" hidden="1"/>
          <p:cNvSpPr txBox="1"/>
          <p:nvPr/>
        </p:nvSpPr>
        <p:spPr>
          <a:xfrm>
            <a:off x="4938336" y="-5079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8</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1" name="9" hidden="1"/>
          <p:cNvSpPr txBox="1"/>
          <p:nvPr/>
        </p:nvSpPr>
        <p:spPr>
          <a:xfrm>
            <a:off x="4959503" y="-3386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9</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8"/>
          </p:nvPr>
        </p:nvSpPr>
        <p:spPr>
          <a:xfrm>
            <a:off x="288130" y="4090988"/>
            <a:ext cx="8568927" cy="547000"/>
          </a:xfrm>
        </p:spPr>
        <p:txBody>
          <a:bodyPr/>
          <a:lstStyle/>
          <a:p>
            <a:r>
              <a:rPr lang="zh-CN" altLang="en-US" sz="800" dirty="0"/>
              <a:t>日均换手率 </a:t>
            </a:r>
            <a:r>
              <a:rPr lang="en-US" altLang="zh-CN" sz="800" dirty="0"/>
              <a:t>= </a:t>
            </a:r>
            <a:r>
              <a:rPr lang="zh-CN" altLang="en-US" sz="800" dirty="0"/>
              <a:t>当周总成交量</a:t>
            </a:r>
            <a:r>
              <a:rPr lang="en-US" altLang="zh-CN" sz="800" dirty="0"/>
              <a:t>/</a:t>
            </a:r>
            <a:r>
              <a:rPr lang="zh-CN" altLang="en-US" sz="800" dirty="0"/>
              <a:t>（市场流通份额</a:t>
            </a:r>
            <a:r>
              <a:rPr lang="en-US" altLang="zh-CN" sz="800" dirty="0"/>
              <a:t>*</a:t>
            </a:r>
            <a:r>
              <a:rPr lang="zh-CN" altLang="en-US" sz="800" dirty="0"/>
              <a:t>当周交易日）</a:t>
            </a:r>
            <a:r>
              <a:rPr lang="en-US" altLang="zh-CN" sz="800" dirty="0"/>
              <a:t>*100%</a:t>
            </a:r>
          </a:p>
          <a:p>
            <a:r>
              <a:rPr lang="zh-CN" altLang="en-US" sz="800" dirty="0"/>
              <a:t>周度涨跌幅 </a:t>
            </a:r>
            <a:r>
              <a:rPr lang="en-US" altLang="zh-CN" sz="800" dirty="0"/>
              <a:t>= </a:t>
            </a:r>
            <a:r>
              <a:rPr lang="zh-CN" altLang="en-US" sz="800" dirty="0"/>
              <a:t>（本周五收盘价</a:t>
            </a:r>
            <a:r>
              <a:rPr lang="en-US" altLang="zh-CN" sz="800" dirty="0"/>
              <a:t>-</a:t>
            </a:r>
            <a:r>
              <a:rPr lang="zh-CN" altLang="en-US" sz="800" dirty="0"/>
              <a:t>前一周五收盘价）</a:t>
            </a:r>
            <a:r>
              <a:rPr lang="en-US" altLang="zh-CN" sz="800" dirty="0"/>
              <a:t>/</a:t>
            </a:r>
            <a:r>
              <a:rPr lang="zh-CN" altLang="en-US" sz="800" dirty="0"/>
              <a:t>前一周五收盘价</a:t>
            </a:r>
            <a:r>
              <a:rPr lang="en-US" altLang="zh-CN" sz="800" dirty="0"/>
              <a:t>*100%</a:t>
            </a:r>
          </a:p>
          <a:p>
            <a:r>
              <a:rPr lang="en-US" altLang="zh-CN" sz="800" dirty="0"/>
              <a:t>2023</a:t>
            </a:r>
            <a:r>
              <a:rPr lang="zh-CN" altLang="en-US" sz="800" dirty="0"/>
              <a:t>年派息率预测（最新市值） </a:t>
            </a:r>
            <a:r>
              <a:rPr lang="en-US" altLang="zh-CN" sz="800" dirty="0"/>
              <a:t>= 2023</a:t>
            </a:r>
            <a:r>
              <a:rPr lang="zh-CN" altLang="en-US" sz="800" dirty="0"/>
              <a:t>年可供分配金额预测值</a:t>
            </a:r>
            <a:r>
              <a:rPr lang="en-US" altLang="zh-CN" sz="800" dirty="0"/>
              <a:t>/</a:t>
            </a:r>
            <a:r>
              <a:rPr lang="zh-CN" altLang="en-US" sz="800" dirty="0"/>
              <a:t>截止</a:t>
            </a:r>
            <a:r>
              <a:rPr lang="en-US" altLang="zh-CN" sz="800" dirty="0"/>
              <a:t>2023</a:t>
            </a:r>
            <a:r>
              <a:rPr lang="zh-CN" altLang="en-US" sz="800" dirty="0"/>
              <a:t>年</a:t>
            </a:r>
            <a:r>
              <a:rPr lang="en-US" altLang="zh-CN" sz="800" dirty="0"/>
              <a:t>8</a:t>
            </a:r>
            <a:r>
              <a:rPr lang="zh-CN" altLang="en-US" sz="800" dirty="0"/>
              <a:t>月</a:t>
            </a:r>
            <a:r>
              <a:rPr lang="en-US" altLang="zh-CN" sz="800" dirty="0"/>
              <a:t>25</a:t>
            </a:r>
            <a:r>
              <a:rPr lang="zh-CN" altLang="en-US" sz="800" dirty="0"/>
              <a:t>日基金最新市值规模</a:t>
            </a:r>
            <a:endParaRPr lang="en-US" altLang="zh-CN" sz="800" dirty="0"/>
          </a:p>
          <a:p>
            <a:r>
              <a:rPr lang="zh-CN" altLang="en-US" sz="800" dirty="0"/>
              <a:t>橙色表示年度派息率预测值相比前一周有所上升</a:t>
            </a:r>
          </a:p>
        </p:txBody>
      </p:sp>
      <p:sp>
        <p:nvSpPr>
          <p:cNvPr id="8" name="标题 6"/>
          <p:cNvSpPr>
            <a:spLocks noGrp="1"/>
          </p:cNvSpPr>
          <p:nvPr>
            <p:ph type="title"/>
          </p:nvPr>
        </p:nvSpPr>
        <p:spPr>
          <a:xfrm>
            <a:off x="288900" y="261730"/>
            <a:ext cx="1485847" cy="309770"/>
          </a:xfrm>
        </p:spPr>
        <p:txBody>
          <a:bodyPr/>
          <a:lstStyle/>
          <a:p>
            <a:r>
              <a:rPr lang="en-US" altLang="zh-CN" sz="2000" dirty="0">
                <a:latin typeface="+mj-ea"/>
              </a:rPr>
              <a:t>REITs</a:t>
            </a:r>
            <a:r>
              <a:rPr lang="zh-CN" altLang="en-US" sz="2000" dirty="0">
                <a:latin typeface="+mj-ea"/>
              </a:rPr>
              <a:t>报告</a:t>
            </a:r>
          </a:p>
        </p:txBody>
      </p:sp>
      <p:pic>
        <p:nvPicPr>
          <p:cNvPr id="6" name="图片 5"/>
          <p:cNvPicPr>
            <a:picLocks noChangeAspect="1"/>
          </p:cNvPicPr>
          <p:nvPr/>
        </p:nvPicPr>
        <p:blipFill rotWithShape="1">
          <a:blip r:embed="rId3"/>
          <a:srcRect t="16016" b="19568"/>
          <a:stretch>
            <a:fillRect/>
          </a:stretch>
        </p:blipFill>
        <p:spPr>
          <a:xfrm>
            <a:off x="156152" y="744718"/>
            <a:ext cx="4849478" cy="3346270"/>
          </a:xfrm>
          <a:prstGeom prst="rect">
            <a:avLst/>
          </a:prstGeom>
        </p:spPr>
      </p:pic>
      <p:graphicFrame>
        <p:nvGraphicFramePr>
          <p:cNvPr id="3" name="表格 15">
            <a:extLst>
              <a:ext uri="{FF2B5EF4-FFF2-40B4-BE49-F238E27FC236}">
                <a16:creationId xmlns:a16="http://schemas.microsoft.com/office/drawing/2014/main" id="{3C7F7097-7A12-57B4-F63E-4CB9A73DAAF7}"/>
              </a:ext>
            </a:extLst>
          </p:cNvPr>
          <p:cNvGraphicFramePr>
            <a:graphicFrameLocks noGrp="1"/>
          </p:cNvGraphicFramePr>
          <p:nvPr>
            <p:extLst>
              <p:ext uri="{D42A27DB-BD31-4B8C-83A1-F6EECF244321}">
                <p14:modId xmlns:p14="http://schemas.microsoft.com/office/powerpoint/2010/main" val="594265922"/>
              </p:ext>
            </p:extLst>
          </p:nvPr>
        </p:nvGraphicFramePr>
        <p:xfrm>
          <a:off x="5152569" y="798466"/>
          <a:ext cx="3444424" cy="3235960"/>
        </p:xfrm>
        <a:graphic>
          <a:graphicData uri="http://schemas.openxmlformats.org/drawingml/2006/table">
            <a:tbl>
              <a:tblPr firstRow="1" bandRow="1">
                <a:tableStyleId>{5C22544A-7EE6-4342-B048-85BDC9FD1C3A}</a:tableStyleId>
              </a:tblPr>
              <a:tblGrid>
                <a:gridCol w="957390">
                  <a:extLst>
                    <a:ext uri="{9D8B030D-6E8A-4147-A177-3AD203B41FA5}">
                      <a16:colId xmlns:a16="http://schemas.microsoft.com/office/drawing/2014/main" val="1932123114"/>
                    </a:ext>
                  </a:extLst>
                </a:gridCol>
                <a:gridCol w="1336964">
                  <a:extLst>
                    <a:ext uri="{9D8B030D-6E8A-4147-A177-3AD203B41FA5}">
                      <a16:colId xmlns:a16="http://schemas.microsoft.com/office/drawing/2014/main" val="3834751395"/>
                    </a:ext>
                  </a:extLst>
                </a:gridCol>
                <a:gridCol w="1150070">
                  <a:extLst>
                    <a:ext uri="{9D8B030D-6E8A-4147-A177-3AD203B41FA5}">
                      <a16:colId xmlns:a16="http://schemas.microsoft.com/office/drawing/2014/main" val="3088139215"/>
                    </a:ext>
                  </a:extLst>
                </a:gridCol>
              </a:tblGrid>
              <a:tr h="370840">
                <a:tc>
                  <a:txBody>
                    <a:bodyPr/>
                    <a:lstStyle/>
                    <a:p>
                      <a:r>
                        <a:rPr lang="en-US" altLang="zh-CN" sz="1200" dirty="0">
                          <a:latin typeface="+mn-lt"/>
                        </a:rPr>
                        <a:t>REITs</a:t>
                      </a:r>
                      <a:r>
                        <a:rPr lang="zh-CN" altLang="en-US" sz="1200" dirty="0">
                          <a:latin typeface="+mn-lt"/>
                        </a:rPr>
                        <a:t>名称</a:t>
                      </a:r>
                    </a:p>
                  </a:txBody>
                  <a:tcPr/>
                </a:tc>
                <a:tc>
                  <a:txBody>
                    <a:bodyPr/>
                    <a:lstStyle/>
                    <a:p>
                      <a:r>
                        <a:rPr lang="en-US" altLang="zh-CN" sz="1200" dirty="0">
                          <a:latin typeface="+mn-lt"/>
                        </a:rPr>
                        <a:t>2023</a:t>
                      </a:r>
                      <a:r>
                        <a:rPr lang="zh-CN" altLang="en-US" sz="1200" dirty="0">
                          <a:latin typeface="+mn-lt"/>
                        </a:rPr>
                        <a:t>年</a:t>
                      </a:r>
                      <a:r>
                        <a:rPr lang="en-US" altLang="zh-CN" sz="1200" dirty="0">
                          <a:latin typeface="+mn-lt"/>
                        </a:rPr>
                        <a:t>1-2</a:t>
                      </a:r>
                      <a:r>
                        <a:rPr lang="zh-CN" altLang="en-US" sz="1200" dirty="0">
                          <a:latin typeface="+mn-lt"/>
                        </a:rPr>
                        <a:t>季度现时分红收益率预期值</a:t>
                      </a:r>
                    </a:p>
                  </a:txBody>
                  <a:tcPr/>
                </a:tc>
                <a:tc>
                  <a:txBody>
                    <a:bodyPr/>
                    <a:lstStyle/>
                    <a:p>
                      <a:r>
                        <a:rPr lang="en-US" altLang="zh-CN" sz="1200" dirty="0">
                          <a:latin typeface="+mn-lt"/>
                        </a:rPr>
                        <a:t>2023</a:t>
                      </a:r>
                      <a:r>
                        <a:rPr lang="zh-CN" altLang="en-US" sz="1200" dirty="0">
                          <a:latin typeface="+mn-lt"/>
                        </a:rPr>
                        <a:t>年</a:t>
                      </a:r>
                      <a:r>
                        <a:rPr lang="en-US" altLang="zh-CN" sz="1200" dirty="0">
                          <a:latin typeface="+mn-lt"/>
                        </a:rPr>
                        <a:t>1-2</a:t>
                      </a:r>
                      <a:r>
                        <a:rPr lang="zh-CN" altLang="en-US" sz="1200" dirty="0">
                          <a:latin typeface="+mn-lt"/>
                        </a:rPr>
                        <a:t>季度现时分红收益率实现值</a:t>
                      </a:r>
                    </a:p>
                  </a:txBody>
                  <a:tcPr/>
                </a:tc>
                <a:extLst>
                  <a:ext uri="{0D108BD9-81ED-4DB2-BD59-A6C34878D82A}">
                    <a16:rowId xmlns:a16="http://schemas.microsoft.com/office/drawing/2014/main" val="503115320"/>
                  </a:ext>
                </a:extLst>
              </a:tr>
              <a:tr h="370840">
                <a:tc>
                  <a:txBody>
                    <a:bodyPr/>
                    <a:lstStyle/>
                    <a:p>
                      <a:r>
                        <a:rPr lang="zh-CN" altLang="en-US" sz="1200" dirty="0">
                          <a:latin typeface="+mn-lt"/>
                        </a:rPr>
                        <a:t>广州广河</a:t>
                      </a:r>
                    </a:p>
                  </a:txBody>
                  <a:tcPr/>
                </a:tc>
                <a:tc>
                  <a:txBody>
                    <a:bodyPr/>
                    <a:lstStyle/>
                    <a:p>
                      <a:r>
                        <a:rPr lang="en-US" altLang="zh-CN" sz="1200" dirty="0">
                          <a:latin typeface="+mn-lt"/>
                        </a:rPr>
                        <a:t>4.031%</a:t>
                      </a:r>
                      <a:endParaRPr lang="zh-CN" altLang="en-US" sz="1200" dirty="0">
                        <a:latin typeface="+mn-lt"/>
                      </a:endParaRPr>
                    </a:p>
                  </a:txBody>
                  <a:tcPr/>
                </a:tc>
                <a:tc>
                  <a:txBody>
                    <a:bodyPr/>
                    <a:lstStyle/>
                    <a:p>
                      <a:r>
                        <a:rPr lang="en-US" altLang="zh-CN" sz="1200" dirty="0">
                          <a:latin typeface="+mn-lt"/>
                        </a:rPr>
                        <a:t>4.031%</a:t>
                      </a:r>
                      <a:endParaRPr lang="zh-CN" altLang="en-US" sz="1200" dirty="0">
                        <a:latin typeface="+mn-lt"/>
                      </a:endParaRPr>
                    </a:p>
                  </a:txBody>
                  <a:tcPr/>
                </a:tc>
                <a:extLst>
                  <a:ext uri="{0D108BD9-81ED-4DB2-BD59-A6C34878D82A}">
                    <a16:rowId xmlns:a16="http://schemas.microsoft.com/office/drawing/2014/main" val="2011818462"/>
                  </a:ext>
                </a:extLst>
              </a:tr>
              <a:tr h="370840">
                <a:tc>
                  <a:txBody>
                    <a:bodyPr/>
                    <a:lstStyle/>
                    <a:p>
                      <a:r>
                        <a:rPr lang="zh-CN" altLang="en-US" sz="1200" dirty="0">
                          <a:latin typeface="+mn-lt"/>
                        </a:rPr>
                        <a:t>越秀高速</a:t>
                      </a:r>
                    </a:p>
                  </a:txBody>
                  <a:tcPr/>
                </a:tc>
                <a:tc>
                  <a:txBody>
                    <a:bodyPr/>
                    <a:lstStyle/>
                    <a:p>
                      <a:r>
                        <a:rPr lang="en-US" altLang="zh-CN" sz="1200" dirty="0">
                          <a:latin typeface="+mn-lt"/>
                        </a:rPr>
                        <a:t>3.888%</a:t>
                      </a:r>
                      <a:endParaRPr lang="zh-CN" altLang="en-US" sz="1200" dirty="0">
                        <a:latin typeface="+mn-lt"/>
                      </a:endParaRPr>
                    </a:p>
                  </a:txBody>
                  <a:tcPr/>
                </a:tc>
                <a:tc>
                  <a:txBody>
                    <a:bodyPr/>
                    <a:lstStyle/>
                    <a:p>
                      <a:r>
                        <a:rPr lang="en-US" altLang="zh-CN" sz="1200" dirty="0">
                          <a:latin typeface="+mn-lt"/>
                        </a:rPr>
                        <a:t>3.887%</a:t>
                      </a:r>
                      <a:endParaRPr lang="zh-CN" altLang="en-US" sz="1200" dirty="0">
                        <a:latin typeface="+mn-lt"/>
                      </a:endParaRPr>
                    </a:p>
                  </a:txBody>
                  <a:tcPr/>
                </a:tc>
                <a:extLst>
                  <a:ext uri="{0D108BD9-81ED-4DB2-BD59-A6C34878D82A}">
                    <a16:rowId xmlns:a16="http://schemas.microsoft.com/office/drawing/2014/main" val="3569570804"/>
                  </a:ext>
                </a:extLst>
              </a:tr>
              <a:tr h="370840">
                <a:tc>
                  <a:txBody>
                    <a:bodyPr/>
                    <a:lstStyle/>
                    <a:p>
                      <a:r>
                        <a:rPr lang="zh-CN" altLang="en-US" sz="1200" dirty="0">
                          <a:latin typeface="+mn-lt"/>
                        </a:rPr>
                        <a:t>和达高科</a:t>
                      </a:r>
                    </a:p>
                  </a:txBody>
                  <a:tcPr/>
                </a:tc>
                <a:tc>
                  <a:txBody>
                    <a:bodyPr/>
                    <a:lstStyle/>
                    <a:p>
                      <a:r>
                        <a:rPr lang="en-US" altLang="zh-CN" sz="1200" dirty="0">
                          <a:latin typeface="+mn-lt"/>
                        </a:rPr>
                        <a:t>2.473%</a:t>
                      </a:r>
                      <a:endParaRPr lang="zh-CN" altLang="en-US" sz="1200" dirty="0">
                        <a:latin typeface="+mn-lt"/>
                      </a:endParaRPr>
                    </a:p>
                  </a:txBody>
                  <a:tcPr/>
                </a:tc>
                <a:tc>
                  <a:txBody>
                    <a:bodyPr/>
                    <a:lstStyle/>
                    <a:p>
                      <a:r>
                        <a:rPr lang="en-US" altLang="zh-CN" sz="1200" dirty="0">
                          <a:latin typeface="+mn-lt"/>
                        </a:rPr>
                        <a:t>2.473%</a:t>
                      </a:r>
                      <a:endParaRPr lang="zh-CN" altLang="en-US" sz="1200" dirty="0">
                        <a:latin typeface="+mn-lt"/>
                      </a:endParaRPr>
                    </a:p>
                  </a:txBody>
                  <a:tcPr/>
                </a:tc>
                <a:extLst>
                  <a:ext uri="{0D108BD9-81ED-4DB2-BD59-A6C34878D82A}">
                    <a16:rowId xmlns:a16="http://schemas.microsoft.com/office/drawing/2014/main" val="4006243232"/>
                  </a:ext>
                </a:extLst>
              </a:tr>
              <a:tr h="370840">
                <a:tc>
                  <a:txBody>
                    <a:bodyPr/>
                    <a:lstStyle/>
                    <a:p>
                      <a:r>
                        <a:rPr lang="zh-CN" altLang="en-US" sz="1200" dirty="0">
                          <a:latin typeface="+mn-lt"/>
                        </a:rPr>
                        <a:t>华润有巢</a:t>
                      </a:r>
                    </a:p>
                  </a:txBody>
                  <a:tcPr/>
                </a:tc>
                <a:tc>
                  <a:txBody>
                    <a:bodyPr/>
                    <a:lstStyle/>
                    <a:p>
                      <a:r>
                        <a:rPr lang="en-US" altLang="zh-CN" sz="1200" dirty="0">
                          <a:latin typeface="+mn-lt"/>
                        </a:rPr>
                        <a:t>2.451%</a:t>
                      </a:r>
                      <a:endParaRPr lang="zh-CN" altLang="en-US" sz="1200" dirty="0">
                        <a:latin typeface="+mn-lt"/>
                      </a:endParaRPr>
                    </a:p>
                  </a:txBody>
                  <a:tcPr/>
                </a:tc>
                <a:tc>
                  <a:txBody>
                    <a:bodyPr/>
                    <a:lstStyle/>
                    <a:p>
                      <a:r>
                        <a:rPr lang="en-US" altLang="zh-CN" sz="1200" dirty="0">
                          <a:latin typeface="+mn-lt"/>
                        </a:rPr>
                        <a:t>2.451%</a:t>
                      </a:r>
                      <a:endParaRPr lang="zh-CN" altLang="en-US" sz="1200" dirty="0">
                        <a:latin typeface="+mn-lt"/>
                      </a:endParaRPr>
                    </a:p>
                  </a:txBody>
                  <a:tcPr/>
                </a:tc>
                <a:extLst>
                  <a:ext uri="{0D108BD9-81ED-4DB2-BD59-A6C34878D82A}">
                    <a16:rowId xmlns:a16="http://schemas.microsoft.com/office/drawing/2014/main" val="993090324"/>
                  </a:ext>
                </a:extLst>
              </a:tr>
              <a:tr h="370840">
                <a:tc>
                  <a:txBody>
                    <a:bodyPr/>
                    <a:lstStyle/>
                    <a:p>
                      <a:r>
                        <a:rPr lang="zh-CN" altLang="en-US" sz="1200" dirty="0">
                          <a:latin typeface="+mn-lt"/>
                        </a:rPr>
                        <a:t>中关村</a:t>
                      </a:r>
                    </a:p>
                  </a:txBody>
                  <a:tcPr/>
                </a:tc>
                <a:tc>
                  <a:txBody>
                    <a:bodyPr/>
                    <a:lstStyle/>
                    <a:p>
                      <a:r>
                        <a:rPr lang="en-US" altLang="zh-CN" sz="1200" dirty="0">
                          <a:latin typeface="+mn-lt"/>
                        </a:rPr>
                        <a:t>1.770%</a:t>
                      </a:r>
                      <a:endParaRPr lang="zh-CN" altLang="en-US" sz="1200" dirty="0">
                        <a:latin typeface="+mn-lt"/>
                      </a:endParaRPr>
                    </a:p>
                  </a:txBody>
                  <a:tcPr/>
                </a:tc>
                <a:tc>
                  <a:txBody>
                    <a:bodyPr/>
                    <a:lstStyle/>
                    <a:p>
                      <a:r>
                        <a:rPr lang="en-US" altLang="zh-CN" sz="1200" dirty="0">
                          <a:latin typeface="+mn-lt"/>
                        </a:rPr>
                        <a:t>1.744%</a:t>
                      </a:r>
                      <a:endParaRPr lang="zh-CN" altLang="en-US" sz="1200" dirty="0">
                        <a:latin typeface="+mn-lt"/>
                      </a:endParaRPr>
                    </a:p>
                  </a:txBody>
                  <a:tcPr/>
                </a:tc>
                <a:extLst>
                  <a:ext uri="{0D108BD9-81ED-4DB2-BD59-A6C34878D82A}">
                    <a16:rowId xmlns:a16="http://schemas.microsoft.com/office/drawing/2014/main" val="3832303003"/>
                  </a:ext>
                </a:extLst>
              </a:tr>
              <a:tr h="370840">
                <a:tc>
                  <a:txBody>
                    <a:bodyPr/>
                    <a:lstStyle/>
                    <a:p>
                      <a:r>
                        <a:rPr lang="zh-CN" altLang="en-US" sz="1200" dirty="0">
                          <a:latin typeface="+mn-lt"/>
                        </a:rPr>
                        <a:t>华夏交建</a:t>
                      </a:r>
                    </a:p>
                  </a:txBody>
                  <a:tcPr/>
                </a:tc>
                <a:tc>
                  <a:txBody>
                    <a:bodyPr/>
                    <a:lstStyle/>
                    <a:p>
                      <a:r>
                        <a:rPr lang="en-US" altLang="zh-CN" sz="1200" dirty="0">
                          <a:latin typeface="+mn-lt"/>
                        </a:rPr>
                        <a:t>2.729%</a:t>
                      </a:r>
                      <a:endParaRPr lang="zh-CN" altLang="en-US" sz="1200" dirty="0">
                        <a:latin typeface="+mn-lt"/>
                      </a:endParaRPr>
                    </a:p>
                  </a:txBody>
                  <a:tcPr/>
                </a:tc>
                <a:tc>
                  <a:txBody>
                    <a:bodyPr/>
                    <a:lstStyle/>
                    <a:p>
                      <a:r>
                        <a:rPr lang="en-US" altLang="zh-CN" sz="1200" dirty="0">
                          <a:latin typeface="+mn-lt"/>
                        </a:rPr>
                        <a:t>1.555%</a:t>
                      </a:r>
                      <a:endParaRPr lang="zh-CN" altLang="en-US" sz="1200" dirty="0">
                        <a:latin typeface="+mn-lt"/>
                      </a:endParaRPr>
                    </a:p>
                  </a:txBody>
                  <a:tcPr/>
                </a:tc>
                <a:extLst>
                  <a:ext uri="{0D108BD9-81ED-4DB2-BD59-A6C34878D82A}">
                    <a16:rowId xmlns:a16="http://schemas.microsoft.com/office/drawing/2014/main" val="1513371654"/>
                  </a:ext>
                </a:extLst>
              </a:tr>
              <a:tr h="370840">
                <a:tc>
                  <a:txBody>
                    <a:bodyPr/>
                    <a:lstStyle/>
                    <a:p>
                      <a:r>
                        <a:rPr lang="zh-CN" altLang="en-US" sz="1200" dirty="0">
                          <a:latin typeface="+mn-lt"/>
                        </a:rPr>
                        <a:t>张江光大</a:t>
                      </a:r>
                    </a:p>
                  </a:txBody>
                  <a:tcPr/>
                </a:tc>
                <a:tc>
                  <a:txBody>
                    <a:bodyPr/>
                    <a:lstStyle/>
                    <a:p>
                      <a:r>
                        <a:rPr lang="en-US" altLang="zh-CN" sz="1200" dirty="0">
                          <a:latin typeface="+mn-lt"/>
                        </a:rPr>
                        <a:t>1.031%</a:t>
                      </a:r>
                      <a:endParaRPr lang="zh-CN" altLang="en-US" sz="1200" dirty="0">
                        <a:latin typeface="+mn-lt"/>
                      </a:endParaRPr>
                    </a:p>
                  </a:txBody>
                  <a:tcPr/>
                </a:tc>
                <a:tc>
                  <a:txBody>
                    <a:bodyPr/>
                    <a:lstStyle/>
                    <a:p>
                      <a:r>
                        <a:rPr lang="en-US" altLang="zh-CN" sz="1200" dirty="0">
                          <a:latin typeface="+mn-lt"/>
                        </a:rPr>
                        <a:t>0.466%</a:t>
                      </a:r>
                      <a:endParaRPr lang="zh-CN" altLang="en-US" sz="1200" dirty="0">
                        <a:latin typeface="+mn-lt"/>
                      </a:endParaRPr>
                    </a:p>
                  </a:txBody>
                  <a:tcPr/>
                </a:tc>
                <a:extLst>
                  <a:ext uri="{0D108BD9-81ED-4DB2-BD59-A6C34878D82A}">
                    <a16:rowId xmlns:a16="http://schemas.microsoft.com/office/drawing/2014/main" val="160436905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88901" y="261729"/>
            <a:ext cx="1643502" cy="386909"/>
          </a:xfrm>
        </p:spPr>
        <p:txBody>
          <a:bodyPr/>
          <a:lstStyle/>
          <a:p>
            <a:r>
              <a:rPr lang="en-US" altLang="zh-CN" sz="2000" dirty="0">
                <a:latin typeface="+mj-ea"/>
              </a:rPr>
              <a:t>REITs</a:t>
            </a:r>
            <a:r>
              <a:rPr lang="zh-CN" altLang="en-US" sz="2000" dirty="0">
                <a:latin typeface="+mj-ea"/>
              </a:rPr>
              <a:t>报告</a:t>
            </a:r>
          </a:p>
        </p:txBody>
      </p:sp>
      <p:sp>
        <p:nvSpPr>
          <p:cNvPr id="8" name="文本框 7"/>
          <p:cNvSpPr txBox="1"/>
          <p:nvPr/>
        </p:nvSpPr>
        <p:spPr>
          <a:xfrm>
            <a:off x="280988" y="659281"/>
            <a:ext cx="8604960" cy="553998"/>
          </a:xfrm>
          <a:prstGeom prst="rect">
            <a:avLst/>
          </a:prstGeom>
          <a:noFill/>
        </p:spPr>
        <p:txBody>
          <a:bodyPr wrap="square" lIns="0" tIns="0" rIns="0" bIns="0" rtlCol="0" anchor="t">
            <a:spAutoFit/>
          </a:bodyPr>
          <a:lstStyle/>
          <a:p>
            <a:r>
              <a:rPr lang="zh-CN" altLang="en-US" sz="1200" dirty="0"/>
              <a:t>公募REITs市场中只有越秀高速REIT和广州广河REIT在披露其每月的主要经营数据，近期连续披露了六月和七月的主要运营数据。而且近期这两只REITs基金也分别进行了现金分红，根据</a:t>
            </a:r>
            <a:r>
              <a:rPr lang="en-US" altLang="zh-CN" sz="1200" dirty="0"/>
              <a:t>REITs</a:t>
            </a:r>
            <a:r>
              <a:rPr lang="zh-CN" altLang="en-US" sz="1200" dirty="0"/>
              <a:t>行业研究公众号中对特许经营权REITs的本金摊销和利息收益的计算逻辑，关于这两只REITs基金的六月和七月主要运营数据对其二级市场价格和此次收益分配的影响进行分析，首先是广州广河</a:t>
            </a:r>
          </a:p>
        </p:txBody>
      </p:sp>
      <p:graphicFrame>
        <p:nvGraphicFramePr>
          <p:cNvPr id="3" name="表格 2"/>
          <p:cNvGraphicFramePr>
            <a:graphicFrameLocks noGrp="1"/>
          </p:cNvGraphicFramePr>
          <p:nvPr>
            <p:extLst>
              <p:ext uri="{D42A27DB-BD31-4B8C-83A1-F6EECF244321}">
                <p14:modId xmlns:p14="http://schemas.microsoft.com/office/powerpoint/2010/main" val="3793836342"/>
              </p:ext>
            </p:extLst>
          </p:nvPr>
        </p:nvGraphicFramePr>
        <p:xfrm>
          <a:off x="885017" y="1493877"/>
          <a:ext cx="7381145" cy="807744"/>
        </p:xfrm>
        <a:graphic>
          <a:graphicData uri="http://schemas.openxmlformats.org/drawingml/2006/table">
            <a:tbl>
              <a:tblPr firstRow="1" bandRow="1">
                <a:tableStyleId>{5940675A-B579-460E-94D1-54222C63F5DA}</a:tableStyleId>
              </a:tblPr>
              <a:tblGrid>
                <a:gridCol w="913399">
                  <a:extLst>
                    <a:ext uri="{9D8B030D-6E8A-4147-A177-3AD203B41FA5}">
                      <a16:colId xmlns:a16="http://schemas.microsoft.com/office/drawing/2014/main" val="20000"/>
                    </a:ext>
                  </a:extLst>
                </a:gridCol>
                <a:gridCol w="548794">
                  <a:extLst>
                    <a:ext uri="{9D8B030D-6E8A-4147-A177-3AD203B41FA5}">
                      <a16:colId xmlns:a16="http://schemas.microsoft.com/office/drawing/2014/main" val="20001"/>
                    </a:ext>
                  </a:extLst>
                </a:gridCol>
                <a:gridCol w="812818">
                  <a:extLst>
                    <a:ext uri="{9D8B030D-6E8A-4147-A177-3AD203B41FA5}">
                      <a16:colId xmlns:a16="http://schemas.microsoft.com/office/drawing/2014/main" val="20002"/>
                    </a:ext>
                  </a:extLst>
                </a:gridCol>
                <a:gridCol w="812818">
                  <a:extLst>
                    <a:ext uri="{9D8B030D-6E8A-4147-A177-3AD203B41FA5}">
                      <a16:colId xmlns:a16="http://schemas.microsoft.com/office/drawing/2014/main" val="20003"/>
                    </a:ext>
                  </a:extLst>
                </a:gridCol>
                <a:gridCol w="737383">
                  <a:extLst>
                    <a:ext uri="{9D8B030D-6E8A-4147-A177-3AD203B41FA5}">
                      <a16:colId xmlns:a16="http://schemas.microsoft.com/office/drawing/2014/main" val="20004"/>
                    </a:ext>
                  </a:extLst>
                </a:gridCol>
                <a:gridCol w="812818">
                  <a:extLst>
                    <a:ext uri="{9D8B030D-6E8A-4147-A177-3AD203B41FA5}">
                      <a16:colId xmlns:a16="http://schemas.microsoft.com/office/drawing/2014/main" val="20005"/>
                    </a:ext>
                  </a:extLst>
                </a:gridCol>
                <a:gridCol w="548623">
                  <a:extLst>
                    <a:ext uri="{9D8B030D-6E8A-4147-A177-3AD203B41FA5}">
                      <a16:colId xmlns:a16="http://schemas.microsoft.com/office/drawing/2014/main" val="20006"/>
                    </a:ext>
                  </a:extLst>
                </a:gridCol>
                <a:gridCol w="548623">
                  <a:extLst>
                    <a:ext uri="{9D8B030D-6E8A-4147-A177-3AD203B41FA5}">
                      <a16:colId xmlns:a16="http://schemas.microsoft.com/office/drawing/2014/main" val="20007"/>
                    </a:ext>
                  </a:extLst>
                </a:gridCol>
                <a:gridCol w="548623">
                  <a:extLst>
                    <a:ext uri="{9D8B030D-6E8A-4147-A177-3AD203B41FA5}">
                      <a16:colId xmlns:a16="http://schemas.microsoft.com/office/drawing/2014/main" val="20008"/>
                    </a:ext>
                  </a:extLst>
                </a:gridCol>
                <a:gridCol w="548623">
                  <a:extLst>
                    <a:ext uri="{9D8B030D-6E8A-4147-A177-3AD203B41FA5}">
                      <a16:colId xmlns:a16="http://schemas.microsoft.com/office/drawing/2014/main" val="20009"/>
                    </a:ext>
                  </a:extLst>
                </a:gridCol>
                <a:gridCol w="548623">
                  <a:extLst>
                    <a:ext uri="{9D8B030D-6E8A-4147-A177-3AD203B41FA5}">
                      <a16:colId xmlns:a16="http://schemas.microsoft.com/office/drawing/2014/main" val="20010"/>
                    </a:ext>
                  </a:extLst>
                </a:gridCol>
              </a:tblGrid>
              <a:tr h="236232">
                <a:tc>
                  <a:txBody>
                    <a:bodyPr/>
                    <a:lstStyle/>
                    <a:p>
                      <a:pPr algn="ctr"/>
                      <a:r>
                        <a:rPr lang="zh-CN" altLang="en-US" sz="800" dirty="0">
                          <a:latin typeface="+mn-lt"/>
                        </a:rPr>
                        <a:t>项目</a:t>
                      </a:r>
                    </a:p>
                  </a:txBody>
                  <a:tcPr/>
                </a:tc>
                <a:tc gridSpan="5">
                  <a:txBody>
                    <a:bodyPr/>
                    <a:lstStyle/>
                    <a:p>
                      <a:pPr algn="ctr"/>
                      <a:r>
                        <a:rPr lang="zh-CN" altLang="en-US" sz="800">
                          <a:latin typeface="+mn-lt"/>
                        </a:rPr>
                        <a:t>日均</a:t>
                      </a:r>
                      <a:r>
                        <a:rPr lang="zh-CN" altLang="en-US" sz="800" dirty="0">
                          <a:latin typeface="+mn-lt"/>
                        </a:rPr>
                        <a:t>收费车流量（辆次）</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a:r>
                        <a:rPr lang="zh-CN" altLang="en-US" sz="800" dirty="0">
                          <a:latin typeface="+mn-lt"/>
                        </a:rPr>
                        <a:t>路费收入（人民币，万元，含增值税）</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17312">
                <a:tc rowSpan="2">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800" dirty="0">
                          <a:latin typeface="+mn-lt"/>
                        </a:rPr>
                        <a:t>广河高速广州段</a:t>
                      </a:r>
                    </a:p>
                  </a:txBody>
                  <a:tcPr/>
                </a:tc>
                <a:tc>
                  <a:txBody>
                    <a:bodyPr/>
                    <a:lstStyle/>
                    <a:p>
                      <a:pPr algn="ctr"/>
                      <a:r>
                        <a:rPr lang="zh-CN" altLang="en-US" sz="800" dirty="0">
                          <a:latin typeface="+mn-lt"/>
                        </a:rPr>
                        <a:t>六月</a:t>
                      </a:r>
                    </a:p>
                  </a:txBody>
                  <a:tcPr/>
                </a:tc>
                <a:tc>
                  <a:txBody>
                    <a:bodyPr/>
                    <a:lstStyle/>
                    <a:p>
                      <a:pPr algn="ctr"/>
                      <a:r>
                        <a:rPr lang="zh-CN" altLang="en-US" sz="800" dirty="0">
                          <a:latin typeface="+mn-lt"/>
                        </a:rPr>
                        <a:t>六月环比变动</a:t>
                      </a:r>
                    </a:p>
                  </a:txBody>
                  <a:tcPr/>
                </a:tc>
                <a:tc>
                  <a:txBody>
                    <a:bodyPr/>
                    <a:lstStyle/>
                    <a:p>
                      <a:pPr algn="ctr"/>
                      <a:r>
                        <a:rPr lang="zh-CN" altLang="en-US" sz="800" dirty="0">
                          <a:latin typeface="+mn-lt"/>
                        </a:rPr>
                        <a:t>六月同比变动</a:t>
                      </a:r>
                    </a:p>
                  </a:txBody>
                  <a:tcPr/>
                </a:tc>
                <a:tc>
                  <a:txBody>
                    <a:bodyPr/>
                    <a:lstStyle/>
                    <a:p>
                      <a:pPr algn="ctr"/>
                      <a:r>
                        <a:rPr lang="en-US" altLang="zh-CN" sz="800" dirty="0">
                          <a:latin typeface="+mn-lt"/>
                        </a:rPr>
                        <a:t>2023</a:t>
                      </a:r>
                      <a:r>
                        <a:rPr lang="zh-CN" altLang="en-US" sz="800" dirty="0">
                          <a:latin typeface="+mn-lt"/>
                        </a:rPr>
                        <a:t>年累积</a:t>
                      </a:r>
                    </a:p>
                  </a:txBody>
                  <a:tcPr/>
                </a:tc>
                <a:tc>
                  <a:txBody>
                    <a:bodyPr/>
                    <a:lstStyle/>
                    <a:p>
                      <a:pPr algn="ctr"/>
                      <a:r>
                        <a:rPr lang="zh-CN" altLang="en-US" sz="800" dirty="0">
                          <a:latin typeface="+mn-lt"/>
                        </a:rPr>
                        <a:t>累积同比变动</a:t>
                      </a:r>
                    </a:p>
                  </a:txBody>
                  <a:tcPr/>
                </a:tc>
                <a:tc>
                  <a:txBody>
                    <a:bodyPr/>
                    <a:lstStyle/>
                    <a:p>
                      <a:pPr algn="ctr"/>
                      <a:r>
                        <a:rPr lang="zh-CN" altLang="en-US" sz="800" dirty="0">
                          <a:latin typeface="+mn-lt"/>
                        </a:rPr>
                        <a:t>六月</a:t>
                      </a:r>
                    </a:p>
                  </a:txBody>
                  <a:tcPr/>
                </a:tc>
                <a:tc>
                  <a:txBody>
                    <a:bodyPr/>
                    <a:lstStyle/>
                    <a:p>
                      <a:pPr algn="ctr"/>
                      <a:r>
                        <a:rPr lang="zh-CN" altLang="en-US" sz="800" dirty="0">
                          <a:latin typeface="+mn-lt"/>
                        </a:rPr>
                        <a:t>六月环比变动</a:t>
                      </a:r>
                    </a:p>
                  </a:txBody>
                  <a:tcPr/>
                </a:tc>
                <a:tc>
                  <a:txBody>
                    <a:bodyPr/>
                    <a:lstStyle/>
                    <a:p>
                      <a:pPr algn="ctr"/>
                      <a:r>
                        <a:rPr lang="zh-CN" altLang="en-US" sz="800" dirty="0">
                          <a:latin typeface="+mn-lt"/>
                        </a:rPr>
                        <a:t>六月同比变动</a:t>
                      </a:r>
                    </a:p>
                  </a:txBody>
                  <a:tcPr/>
                </a:tc>
                <a:tc>
                  <a:txBody>
                    <a:bodyPr/>
                    <a:lstStyle/>
                    <a:p>
                      <a:pPr algn="ctr"/>
                      <a:r>
                        <a:rPr lang="en-US" altLang="zh-CN" sz="800" dirty="0">
                          <a:latin typeface="+mn-lt"/>
                        </a:rPr>
                        <a:t>2023</a:t>
                      </a:r>
                      <a:r>
                        <a:rPr lang="zh-CN" altLang="en-US" sz="800" dirty="0">
                          <a:latin typeface="+mn-lt"/>
                        </a:rPr>
                        <a:t>年累积</a:t>
                      </a:r>
                    </a:p>
                  </a:txBody>
                  <a:tcPr/>
                </a:tc>
                <a:tc>
                  <a:txBody>
                    <a:bodyPr/>
                    <a:lstStyle/>
                    <a:p>
                      <a:pPr algn="ctr"/>
                      <a:r>
                        <a:rPr lang="zh-CN" altLang="en-US" sz="800" dirty="0">
                          <a:latin typeface="+mn-lt"/>
                        </a:rPr>
                        <a:t>累积同比变动</a:t>
                      </a:r>
                    </a:p>
                  </a:txBody>
                  <a:tcPr/>
                </a:tc>
                <a:extLst>
                  <a:ext uri="{0D108BD9-81ED-4DB2-BD59-A6C34878D82A}">
                    <a16:rowId xmlns:a16="http://schemas.microsoft.com/office/drawing/2014/main" val="10001"/>
                  </a:ext>
                </a:extLst>
              </a:tr>
              <a:tr h="236232">
                <a:tc vMerge="1">
                  <a:txBody>
                    <a:bodyPr/>
                    <a:lstStyle/>
                    <a:p>
                      <a:endParaRPr lang="zh-CN"/>
                    </a:p>
                  </a:txBody>
                  <a:tcPr/>
                </a:tc>
                <a:tc>
                  <a:txBody>
                    <a:bodyPr/>
                    <a:lstStyle/>
                    <a:p>
                      <a:pPr algn="ctr"/>
                      <a:r>
                        <a:rPr lang="en-US" altLang="zh-CN" sz="800" dirty="0">
                          <a:latin typeface="+mn-lt"/>
                        </a:rPr>
                        <a:t>151484</a:t>
                      </a:r>
                      <a:endParaRPr lang="zh-CN" altLang="en-US" sz="800" dirty="0">
                        <a:latin typeface="+mn-lt"/>
                      </a:endParaRPr>
                    </a:p>
                  </a:txBody>
                  <a:tcPr/>
                </a:tc>
                <a:tc>
                  <a:txBody>
                    <a:bodyPr/>
                    <a:lstStyle/>
                    <a:p>
                      <a:pPr algn="ctr"/>
                      <a:r>
                        <a:rPr lang="en-US" altLang="zh-CN" sz="800" dirty="0">
                          <a:latin typeface="+mn-lt"/>
                        </a:rPr>
                        <a:t>17.9%</a:t>
                      </a:r>
                      <a:endParaRPr lang="zh-CN" altLang="en-US" sz="800" dirty="0">
                        <a:latin typeface="+mn-lt"/>
                      </a:endParaRPr>
                    </a:p>
                  </a:txBody>
                  <a:tcPr/>
                </a:tc>
                <a:tc>
                  <a:txBody>
                    <a:bodyPr/>
                    <a:lstStyle/>
                    <a:p>
                      <a:pPr algn="ctr"/>
                      <a:r>
                        <a:rPr lang="en-US" altLang="zh-CN" sz="800" dirty="0">
                          <a:latin typeface="+mn-lt"/>
                        </a:rPr>
                        <a:t>13.2%</a:t>
                      </a:r>
                      <a:endParaRPr lang="zh-CN" altLang="en-US" sz="800" dirty="0">
                        <a:latin typeface="+mn-lt"/>
                      </a:endParaRPr>
                    </a:p>
                  </a:txBody>
                  <a:tcPr/>
                </a:tc>
                <a:tc>
                  <a:txBody>
                    <a:bodyPr/>
                    <a:lstStyle/>
                    <a:p>
                      <a:pPr algn="ctr"/>
                      <a:r>
                        <a:rPr lang="en-US" altLang="zh-CN" sz="800" dirty="0">
                          <a:latin typeface="+mn-lt"/>
                        </a:rPr>
                        <a:t>138715</a:t>
                      </a:r>
                      <a:endParaRPr lang="zh-CN" altLang="en-US" sz="800" dirty="0">
                        <a:latin typeface="+mn-lt"/>
                      </a:endParaRPr>
                    </a:p>
                  </a:txBody>
                  <a:tcPr/>
                </a:tc>
                <a:tc>
                  <a:txBody>
                    <a:bodyPr/>
                    <a:lstStyle/>
                    <a:p>
                      <a:pPr algn="ctr"/>
                      <a:r>
                        <a:rPr lang="en-US" altLang="zh-CN" sz="800" dirty="0">
                          <a:latin typeface="+mn-lt"/>
                        </a:rPr>
                        <a:t>23.3%</a:t>
                      </a:r>
                      <a:endParaRPr lang="zh-CN" altLang="en-US" sz="800" dirty="0">
                        <a:latin typeface="+mn-lt"/>
                      </a:endParaRPr>
                    </a:p>
                  </a:txBody>
                  <a:tcPr/>
                </a:tc>
                <a:tc>
                  <a:txBody>
                    <a:bodyPr/>
                    <a:lstStyle/>
                    <a:p>
                      <a:pPr algn="ctr"/>
                      <a:r>
                        <a:rPr lang="en-US" altLang="zh-CN" sz="800" dirty="0">
                          <a:latin typeface="+mn-lt"/>
                        </a:rPr>
                        <a:t>6854</a:t>
                      </a:r>
                      <a:endParaRPr lang="zh-CN" altLang="en-US" sz="800" dirty="0">
                        <a:latin typeface="+mn-lt"/>
                      </a:endParaRPr>
                    </a:p>
                  </a:txBody>
                  <a:tcPr/>
                </a:tc>
                <a:tc>
                  <a:txBody>
                    <a:bodyPr/>
                    <a:lstStyle/>
                    <a:p>
                      <a:pPr algn="ctr"/>
                      <a:r>
                        <a:rPr lang="en-US" altLang="zh-CN" sz="800" dirty="0">
                          <a:latin typeface="+mn-lt"/>
                        </a:rPr>
                        <a:t>17.4%</a:t>
                      </a:r>
                      <a:endParaRPr lang="zh-CN" altLang="en-US" sz="800" dirty="0">
                        <a:latin typeface="+mn-lt"/>
                      </a:endParaRPr>
                    </a:p>
                  </a:txBody>
                  <a:tcPr/>
                </a:tc>
                <a:tc>
                  <a:txBody>
                    <a:bodyPr/>
                    <a:lstStyle/>
                    <a:p>
                      <a:pPr algn="ctr"/>
                      <a:r>
                        <a:rPr lang="en-US" altLang="zh-CN" sz="800" dirty="0">
                          <a:latin typeface="+mn-lt"/>
                        </a:rPr>
                        <a:t>10.5%</a:t>
                      </a:r>
                      <a:endParaRPr lang="zh-CN" altLang="en-US" sz="800" dirty="0">
                        <a:latin typeface="+mn-lt"/>
                      </a:endParaRPr>
                    </a:p>
                  </a:txBody>
                  <a:tcPr/>
                </a:tc>
                <a:tc>
                  <a:txBody>
                    <a:bodyPr/>
                    <a:lstStyle/>
                    <a:p>
                      <a:pPr algn="ctr"/>
                      <a:r>
                        <a:rPr lang="en-US" altLang="zh-CN" sz="800" dirty="0">
                          <a:latin typeface="+mn-lt"/>
                        </a:rPr>
                        <a:t>39165</a:t>
                      </a:r>
                      <a:endParaRPr lang="zh-CN" altLang="en-US" sz="800" dirty="0">
                        <a:latin typeface="+mn-lt"/>
                      </a:endParaRPr>
                    </a:p>
                  </a:txBody>
                  <a:tcPr/>
                </a:tc>
                <a:tc>
                  <a:txBody>
                    <a:bodyPr/>
                    <a:lstStyle/>
                    <a:p>
                      <a:pPr algn="ctr"/>
                      <a:r>
                        <a:rPr lang="en-US" altLang="zh-CN" sz="800" dirty="0">
                          <a:latin typeface="+mn-lt"/>
                        </a:rPr>
                        <a:t>18.8%</a:t>
                      </a:r>
                      <a:endParaRPr lang="zh-CN" altLang="en-US" sz="800" dirty="0">
                        <a:latin typeface="+mn-lt"/>
                      </a:endParaRPr>
                    </a:p>
                  </a:txBody>
                  <a:tcPr/>
                </a:tc>
                <a:extLst>
                  <a:ext uri="{0D108BD9-81ED-4DB2-BD59-A6C34878D82A}">
                    <a16:rowId xmlns:a16="http://schemas.microsoft.com/office/drawing/2014/main" val="10002"/>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344478528"/>
              </p:ext>
            </p:extLst>
          </p:nvPr>
        </p:nvGraphicFramePr>
        <p:xfrm>
          <a:off x="885017" y="2571750"/>
          <a:ext cx="7389059" cy="825202"/>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val="20000"/>
                    </a:ext>
                  </a:extLst>
                </a:gridCol>
                <a:gridCol w="549382">
                  <a:extLst>
                    <a:ext uri="{9D8B030D-6E8A-4147-A177-3AD203B41FA5}">
                      <a16:colId xmlns:a16="http://schemas.microsoft.com/office/drawing/2014/main" val="20001"/>
                    </a:ext>
                  </a:extLst>
                </a:gridCol>
                <a:gridCol w="813690">
                  <a:extLst>
                    <a:ext uri="{9D8B030D-6E8A-4147-A177-3AD203B41FA5}">
                      <a16:colId xmlns:a16="http://schemas.microsoft.com/office/drawing/2014/main" val="20002"/>
                    </a:ext>
                  </a:extLst>
                </a:gridCol>
                <a:gridCol w="813690">
                  <a:extLst>
                    <a:ext uri="{9D8B030D-6E8A-4147-A177-3AD203B41FA5}">
                      <a16:colId xmlns:a16="http://schemas.microsoft.com/office/drawing/2014/main" val="20003"/>
                    </a:ext>
                  </a:extLst>
                </a:gridCol>
                <a:gridCol w="738173">
                  <a:extLst>
                    <a:ext uri="{9D8B030D-6E8A-4147-A177-3AD203B41FA5}">
                      <a16:colId xmlns:a16="http://schemas.microsoft.com/office/drawing/2014/main" val="20004"/>
                    </a:ext>
                  </a:extLst>
                </a:gridCol>
                <a:gridCol w="813690">
                  <a:extLst>
                    <a:ext uri="{9D8B030D-6E8A-4147-A177-3AD203B41FA5}">
                      <a16:colId xmlns:a16="http://schemas.microsoft.com/office/drawing/2014/main" val="20005"/>
                    </a:ext>
                  </a:extLst>
                </a:gridCol>
                <a:gridCol w="549211">
                  <a:extLst>
                    <a:ext uri="{9D8B030D-6E8A-4147-A177-3AD203B41FA5}">
                      <a16:colId xmlns:a16="http://schemas.microsoft.com/office/drawing/2014/main" val="20006"/>
                    </a:ext>
                  </a:extLst>
                </a:gridCol>
                <a:gridCol w="549211">
                  <a:extLst>
                    <a:ext uri="{9D8B030D-6E8A-4147-A177-3AD203B41FA5}">
                      <a16:colId xmlns:a16="http://schemas.microsoft.com/office/drawing/2014/main" val="20007"/>
                    </a:ext>
                  </a:extLst>
                </a:gridCol>
                <a:gridCol w="549211">
                  <a:extLst>
                    <a:ext uri="{9D8B030D-6E8A-4147-A177-3AD203B41FA5}">
                      <a16:colId xmlns:a16="http://schemas.microsoft.com/office/drawing/2014/main" val="20008"/>
                    </a:ext>
                  </a:extLst>
                </a:gridCol>
                <a:gridCol w="549211">
                  <a:extLst>
                    <a:ext uri="{9D8B030D-6E8A-4147-A177-3AD203B41FA5}">
                      <a16:colId xmlns:a16="http://schemas.microsoft.com/office/drawing/2014/main" val="20009"/>
                    </a:ext>
                  </a:extLst>
                </a:gridCol>
                <a:gridCol w="549211">
                  <a:extLst>
                    <a:ext uri="{9D8B030D-6E8A-4147-A177-3AD203B41FA5}">
                      <a16:colId xmlns:a16="http://schemas.microsoft.com/office/drawing/2014/main" val="20010"/>
                    </a:ext>
                  </a:extLst>
                </a:gridCol>
              </a:tblGrid>
              <a:tr h="244961">
                <a:tc>
                  <a:txBody>
                    <a:bodyPr/>
                    <a:lstStyle/>
                    <a:p>
                      <a:pPr algn="ctr"/>
                      <a:r>
                        <a:rPr lang="zh-CN" altLang="en-US" sz="800" dirty="0">
                          <a:latin typeface="+mn-lt"/>
                        </a:rPr>
                        <a:t>项目</a:t>
                      </a:r>
                    </a:p>
                  </a:txBody>
                  <a:tcPr/>
                </a:tc>
                <a:tc gridSpan="5">
                  <a:txBody>
                    <a:bodyPr/>
                    <a:lstStyle/>
                    <a:p>
                      <a:pPr algn="ctr"/>
                      <a:r>
                        <a:rPr lang="zh-CN" altLang="en-US" sz="800">
                          <a:latin typeface="+mn-lt"/>
                        </a:rPr>
                        <a:t>日均</a:t>
                      </a:r>
                      <a:r>
                        <a:rPr lang="zh-CN" altLang="en-US" sz="800" dirty="0">
                          <a:latin typeface="+mn-lt"/>
                        </a:rPr>
                        <a:t>收费车流量（辆次）</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a:r>
                        <a:rPr lang="zh-CN" altLang="en-US" sz="800" dirty="0">
                          <a:latin typeface="+mn-lt"/>
                        </a:rPr>
                        <a:t>路费收入（人民币，万元，含增值税）</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10140">
                <a:tc rowSpan="2">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800" dirty="0">
                          <a:latin typeface="+mn-lt"/>
                        </a:rPr>
                        <a:t>广河高速广州段</a:t>
                      </a:r>
                    </a:p>
                  </a:txBody>
                  <a:tcPr/>
                </a:tc>
                <a:tc>
                  <a:txBody>
                    <a:bodyPr/>
                    <a:lstStyle/>
                    <a:p>
                      <a:pPr algn="ctr"/>
                      <a:r>
                        <a:rPr lang="zh-CN" altLang="en-US" sz="800" dirty="0">
                          <a:latin typeface="+mn-lt"/>
                        </a:rPr>
                        <a:t>七月</a:t>
                      </a:r>
                    </a:p>
                  </a:txBody>
                  <a:tcPr/>
                </a:tc>
                <a:tc>
                  <a:txBody>
                    <a:bodyPr/>
                    <a:lstStyle/>
                    <a:p>
                      <a:pPr algn="ctr"/>
                      <a:r>
                        <a:rPr lang="zh-CN" altLang="en-US" sz="800" dirty="0">
                          <a:latin typeface="+mn-lt"/>
                        </a:rPr>
                        <a:t>七月环比变动</a:t>
                      </a:r>
                    </a:p>
                  </a:txBody>
                  <a:tcPr/>
                </a:tc>
                <a:tc>
                  <a:txBody>
                    <a:bodyPr/>
                    <a:lstStyle/>
                    <a:p>
                      <a:pPr algn="ctr"/>
                      <a:r>
                        <a:rPr lang="zh-CN" altLang="en-US" sz="800" dirty="0">
                          <a:latin typeface="+mn-lt"/>
                        </a:rPr>
                        <a:t>七月同比变动</a:t>
                      </a:r>
                    </a:p>
                  </a:txBody>
                  <a:tcPr/>
                </a:tc>
                <a:tc>
                  <a:txBody>
                    <a:bodyPr/>
                    <a:lstStyle/>
                    <a:p>
                      <a:pPr algn="ctr"/>
                      <a:r>
                        <a:rPr lang="en-US" altLang="zh-CN" sz="800" dirty="0">
                          <a:latin typeface="+mn-lt"/>
                        </a:rPr>
                        <a:t>2023</a:t>
                      </a:r>
                      <a:r>
                        <a:rPr lang="zh-CN" altLang="en-US" sz="800" dirty="0">
                          <a:latin typeface="+mn-lt"/>
                        </a:rPr>
                        <a:t>年累积</a:t>
                      </a:r>
                    </a:p>
                  </a:txBody>
                  <a:tcPr/>
                </a:tc>
                <a:tc>
                  <a:txBody>
                    <a:bodyPr/>
                    <a:lstStyle/>
                    <a:p>
                      <a:pPr algn="ctr"/>
                      <a:r>
                        <a:rPr lang="zh-CN" altLang="en-US" sz="800" dirty="0">
                          <a:latin typeface="+mn-lt"/>
                        </a:rPr>
                        <a:t>累积同比变动</a:t>
                      </a:r>
                    </a:p>
                  </a:txBody>
                  <a:tcPr/>
                </a:tc>
                <a:tc>
                  <a:txBody>
                    <a:bodyPr/>
                    <a:lstStyle/>
                    <a:p>
                      <a:pPr algn="ctr"/>
                      <a:r>
                        <a:rPr lang="zh-CN" altLang="en-US" sz="800" dirty="0">
                          <a:latin typeface="+mn-lt"/>
                        </a:rPr>
                        <a:t>七月</a:t>
                      </a:r>
                    </a:p>
                  </a:txBody>
                  <a:tcPr/>
                </a:tc>
                <a:tc>
                  <a:txBody>
                    <a:bodyPr/>
                    <a:lstStyle/>
                    <a:p>
                      <a:pPr algn="ctr"/>
                      <a:r>
                        <a:rPr lang="zh-CN" altLang="en-US" sz="800" dirty="0">
                          <a:latin typeface="+mn-lt"/>
                        </a:rPr>
                        <a:t>七月环比变动</a:t>
                      </a:r>
                    </a:p>
                  </a:txBody>
                  <a:tcPr/>
                </a:tc>
                <a:tc>
                  <a:txBody>
                    <a:bodyPr/>
                    <a:lstStyle/>
                    <a:p>
                      <a:pPr algn="ctr"/>
                      <a:r>
                        <a:rPr lang="zh-CN" altLang="en-US" sz="800" dirty="0">
                          <a:latin typeface="+mn-lt"/>
                        </a:rPr>
                        <a:t>七月同比变动</a:t>
                      </a:r>
                    </a:p>
                  </a:txBody>
                  <a:tcPr/>
                </a:tc>
                <a:tc>
                  <a:txBody>
                    <a:bodyPr/>
                    <a:lstStyle/>
                    <a:p>
                      <a:pPr algn="ctr"/>
                      <a:r>
                        <a:rPr lang="en-US" altLang="zh-CN" sz="800" dirty="0">
                          <a:latin typeface="+mn-lt"/>
                        </a:rPr>
                        <a:t>2023</a:t>
                      </a:r>
                      <a:r>
                        <a:rPr lang="zh-CN" altLang="en-US" sz="800" dirty="0">
                          <a:latin typeface="+mn-lt"/>
                        </a:rPr>
                        <a:t>年累积</a:t>
                      </a:r>
                    </a:p>
                  </a:txBody>
                  <a:tcPr/>
                </a:tc>
                <a:tc>
                  <a:txBody>
                    <a:bodyPr/>
                    <a:lstStyle/>
                    <a:p>
                      <a:pPr algn="ctr"/>
                      <a:r>
                        <a:rPr lang="zh-CN" altLang="en-US" sz="800" dirty="0">
                          <a:latin typeface="+mn-lt"/>
                        </a:rPr>
                        <a:t>累积同比变动</a:t>
                      </a:r>
                    </a:p>
                  </a:txBody>
                  <a:tcPr/>
                </a:tc>
                <a:extLst>
                  <a:ext uri="{0D108BD9-81ED-4DB2-BD59-A6C34878D82A}">
                    <a16:rowId xmlns:a16="http://schemas.microsoft.com/office/drawing/2014/main" val="10001"/>
                  </a:ext>
                </a:extLst>
              </a:tr>
              <a:tr h="244961">
                <a:tc vMerge="1">
                  <a:txBody>
                    <a:bodyPr/>
                    <a:lstStyle/>
                    <a:p>
                      <a:endParaRPr lang="zh-CN"/>
                    </a:p>
                  </a:txBody>
                  <a:tcPr/>
                </a:tc>
                <a:tc>
                  <a:txBody>
                    <a:bodyPr/>
                    <a:lstStyle/>
                    <a:p>
                      <a:pPr algn="ctr"/>
                      <a:r>
                        <a:rPr lang="en-US" altLang="zh-CN" sz="800" dirty="0">
                          <a:latin typeface="+mn-lt"/>
                        </a:rPr>
                        <a:t>162665</a:t>
                      </a:r>
                      <a:endParaRPr lang="zh-CN" altLang="en-US" sz="800" dirty="0">
                        <a:latin typeface="+mn-lt"/>
                      </a:endParaRPr>
                    </a:p>
                  </a:txBody>
                  <a:tcPr/>
                </a:tc>
                <a:tc>
                  <a:txBody>
                    <a:bodyPr/>
                    <a:lstStyle/>
                    <a:p>
                      <a:pPr algn="ctr"/>
                      <a:r>
                        <a:rPr lang="en-US" altLang="zh-CN" sz="800" dirty="0">
                          <a:latin typeface="+mn-lt"/>
                        </a:rPr>
                        <a:t>7.4%</a:t>
                      </a:r>
                      <a:endParaRPr lang="zh-CN" altLang="en-US" sz="800" dirty="0">
                        <a:latin typeface="+mn-lt"/>
                      </a:endParaRPr>
                    </a:p>
                  </a:txBody>
                  <a:tcPr/>
                </a:tc>
                <a:tc>
                  <a:txBody>
                    <a:bodyPr/>
                    <a:lstStyle/>
                    <a:p>
                      <a:pPr algn="ctr"/>
                      <a:r>
                        <a:rPr lang="en-US" altLang="zh-CN" sz="800" dirty="0">
                          <a:latin typeface="+mn-lt"/>
                        </a:rPr>
                        <a:t>12.3%</a:t>
                      </a:r>
                      <a:endParaRPr lang="zh-CN" altLang="en-US" sz="800" dirty="0">
                        <a:latin typeface="+mn-lt"/>
                      </a:endParaRPr>
                    </a:p>
                  </a:txBody>
                  <a:tcPr/>
                </a:tc>
                <a:tc>
                  <a:txBody>
                    <a:bodyPr/>
                    <a:lstStyle/>
                    <a:p>
                      <a:pPr algn="ctr"/>
                      <a:r>
                        <a:rPr lang="en-US" altLang="zh-CN" sz="800" dirty="0">
                          <a:latin typeface="+mn-lt"/>
                        </a:rPr>
                        <a:t>142217</a:t>
                      </a:r>
                      <a:endParaRPr lang="zh-CN" altLang="en-US" sz="800" dirty="0">
                        <a:latin typeface="+mn-lt"/>
                      </a:endParaRPr>
                    </a:p>
                  </a:txBody>
                  <a:tcPr/>
                </a:tc>
                <a:tc>
                  <a:txBody>
                    <a:bodyPr/>
                    <a:lstStyle/>
                    <a:p>
                      <a:pPr algn="ctr"/>
                      <a:r>
                        <a:rPr lang="en-US" altLang="zh-CN" sz="800" dirty="0">
                          <a:latin typeface="+mn-lt"/>
                        </a:rPr>
                        <a:t>21.3%</a:t>
                      </a:r>
                      <a:endParaRPr lang="zh-CN" altLang="en-US" sz="800" dirty="0">
                        <a:latin typeface="+mn-lt"/>
                      </a:endParaRPr>
                    </a:p>
                  </a:txBody>
                  <a:tcPr/>
                </a:tc>
                <a:tc>
                  <a:txBody>
                    <a:bodyPr/>
                    <a:lstStyle/>
                    <a:p>
                      <a:pPr algn="ctr"/>
                      <a:r>
                        <a:rPr lang="en-US" altLang="zh-CN" sz="800" dirty="0">
                          <a:latin typeface="+mn-lt"/>
                        </a:rPr>
                        <a:t>8133</a:t>
                      </a:r>
                      <a:endParaRPr lang="zh-CN" altLang="en-US" sz="800" dirty="0">
                        <a:latin typeface="+mn-lt"/>
                      </a:endParaRPr>
                    </a:p>
                  </a:txBody>
                  <a:tcPr/>
                </a:tc>
                <a:tc>
                  <a:txBody>
                    <a:bodyPr/>
                    <a:lstStyle/>
                    <a:p>
                      <a:pPr algn="ctr"/>
                      <a:r>
                        <a:rPr lang="en-US" altLang="zh-CN" sz="800" dirty="0">
                          <a:latin typeface="+mn-lt"/>
                        </a:rPr>
                        <a:t>18.7%</a:t>
                      </a:r>
                      <a:endParaRPr lang="zh-CN" altLang="en-US" sz="800" dirty="0">
                        <a:latin typeface="+mn-lt"/>
                      </a:endParaRPr>
                    </a:p>
                  </a:txBody>
                  <a:tcPr/>
                </a:tc>
                <a:tc>
                  <a:txBody>
                    <a:bodyPr/>
                    <a:lstStyle/>
                    <a:p>
                      <a:pPr algn="ctr"/>
                      <a:r>
                        <a:rPr lang="en-US" altLang="zh-CN" sz="800" dirty="0">
                          <a:latin typeface="+mn-lt"/>
                        </a:rPr>
                        <a:t>13.3%</a:t>
                      </a:r>
                      <a:endParaRPr lang="zh-CN" altLang="en-US" sz="800" dirty="0">
                        <a:latin typeface="+mn-lt"/>
                      </a:endParaRPr>
                    </a:p>
                  </a:txBody>
                  <a:tcPr/>
                </a:tc>
                <a:tc>
                  <a:txBody>
                    <a:bodyPr/>
                    <a:lstStyle/>
                    <a:p>
                      <a:pPr algn="ctr"/>
                      <a:r>
                        <a:rPr lang="en-US" altLang="zh-CN" sz="800" dirty="0">
                          <a:latin typeface="+mn-lt"/>
                        </a:rPr>
                        <a:t>47297</a:t>
                      </a:r>
                      <a:endParaRPr lang="zh-CN" altLang="en-US" sz="800" dirty="0">
                        <a:latin typeface="+mn-lt"/>
                      </a:endParaRPr>
                    </a:p>
                  </a:txBody>
                  <a:tcPr/>
                </a:tc>
                <a:tc>
                  <a:txBody>
                    <a:bodyPr/>
                    <a:lstStyle/>
                    <a:p>
                      <a:pPr algn="ctr"/>
                      <a:r>
                        <a:rPr lang="en-US" altLang="zh-CN" sz="800" dirty="0">
                          <a:latin typeface="+mn-lt"/>
                        </a:rPr>
                        <a:t>17.8%</a:t>
                      </a:r>
                      <a:endParaRPr lang="zh-CN" altLang="en-US" sz="800" dirty="0">
                        <a:latin typeface="+mn-lt"/>
                      </a:endParaRPr>
                    </a:p>
                  </a:txBody>
                  <a:tcPr/>
                </a:tc>
                <a:extLst>
                  <a:ext uri="{0D108BD9-81ED-4DB2-BD59-A6C34878D82A}">
                    <a16:rowId xmlns:a16="http://schemas.microsoft.com/office/drawing/2014/main" val="10002"/>
                  </a:ext>
                </a:extLst>
              </a:tr>
            </a:tbl>
          </a:graphicData>
        </a:graphic>
      </p:graphicFrame>
      <p:sp>
        <p:nvSpPr>
          <p:cNvPr id="2" name="文本框 1">
            <a:extLst>
              <a:ext uri="{FF2B5EF4-FFF2-40B4-BE49-F238E27FC236}">
                <a16:creationId xmlns:a16="http://schemas.microsoft.com/office/drawing/2014/main" id="{FE094CF5-0FD0-A1BB-5CB9-6D733E2F7BB2}"/>
              </a:ext>
            </a:extLst>
          </p:cNvPr>
          <p:cNvSpPr txBox="1"/>
          <p:nvPr/>
        </p:nvSpPr>
        <p:spPr>
          <a:xfrm>
            <a:off x="518475" y="3855563"/>
            <a:ext cx="7870235" cy="369332"/>
          </a:xfrm>
          <a:prstGeom prst="rect">
            <a:avLst/>
          </a:prstGeom>
          <a:noFill/>
        </p:spPr>
        <p:txBody>
          <a:bodyPr wrap="square" lIns="0" tIns="0" rIns="0" bIns="0" rtlCol="0">
            <a:spAutoFit/>
          </a:bodyPr>
          <a:lstStyle/>
          <a:p>
            <a:r>
              <a:rPr lang="zh-CN" altLang="en-US" sz="1200" dirty="0"/>
              <a:t>六月份的路费收入情况，不论是当月环比，当月同比还是累计同比方面都呈现出两位数的增长率，且七月份的路费收入金额的增长速度有所提升，这可能会导致市场投资者提高对广州广河REIT下半年还能有更加良好的盈利表现的期望</a:t>
            </a:r>
            <a:endParaRPr kumimoji="1" lang="zh-CN" alt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1200" cap="none" spc="0" normalizeH="0" baseline="0" noProof="0" dirty="0">
                <a:ln>
                  <a:noFill/>
                </a:ln>
                <a:effectLst/>
                <a:uLnTx/>
                <a:uFillTx/>
                <a:latin typeface="Arial" panose="020B0604020202020204" pitchFamily="34" charset="0"/>
                <a:ea typeface="黑体" pitchFamily="49" charset="-122"/>
                <a:cs typeface="Arial" panose="020B0604020202020204" pitchFamily="34" charset="0"/>
              </a:rPr>
              <a:t>仅供内部参考</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4F33B-2A5C-4874-B5D7-74DA77ECCD3C}" type="slidenum">
              <a:rPr kumimoji="0" lang="en-US" sz="800" b="0" i="0" u="none" strike="noStrike" kern="1200" cap="none" spc="0" normalizeH="0" baseline="0" noProof="0" smtClean="0">
                <a:ln>
                  <a:noFill/>
                </a:ln>
                <a:solidFill>
                  <a:srgbClr val="F0F0F0"/>
                </a:solidFill>
                <a:effectLst/>
                <a:uLnTx/>
                <a:uFillTx/>
                <a:latin typeface="Arial" panose="020B0604020202020204" pitchFamily="34" charset="0"/>
                <a:ea typeface="黑体" pitchFamily="49" charset="-122"/>
                <a:cs typeface="Arial" panose="020B0604020202020204" pitchFamily="34" charset="0"/>
              </a:rPr>
              <a:t>3</a:t>
            </a:fld>
            <a:endParaRPr kumimoji="0" lang="en-US" sz="800" b="0" i="0" u="none" strike="noStrike" kern="1200" cap="none" spc="0" normalizeH="0" baseline="0" noProof="0">
              <a:ln>
                <a:noFill/>
              </a:ln>
              <a:solidFill>
                <a:srgbClr val="F0F0F0"/>
              </a:solidFill>
              <a:effectLst/>
              <a:uLnTx/>
              <a:uFillTx/>
              <a:latin typeface="Arial" panose="020B0604020202020204" pitchFamily="34" charset="0"/>
              <a:ea typeface="黑体" pitchFamily="49" charset="-122"/>
              <a:cs typeface="Arial" panose="020B0604020202020204" pitchFamily="34" charset="0"/>
            </a:endParaRPr>
          </a:p>
        </p:txBody>
      </p:sp>
      <p:sp>
        <p:nvSpPr>
          <p:cNvPr id="2" name="Title 1"/>
          <p:cNvSpPr>
            <a:spLocks noGrp="1"/>
          </p:cNvSpPr>
          <p:nvPr>
            <p:ph type="title"/>
          </p:nvPr>
        </p:nvSpPr>
        <p:spPr>
          <a:xfrm>
            <a:off x="288900" y="243000"/>
            <a:ext cx="1702060" cy="328499"/>
          </a:xfrm>
        </p:spPr>
        <p:txBody>
          <a:bodyPr/>
          <a:lstStyle/>
          <a:p>
            <a:r>
              <a:rPr lang="zh-CN" altLang="en-US" sz="2000" b="1" dirty="0">
                <a:latin typeface="+mj-ea"/>
                <a:cs typeface="Arial" panose="020B0604020202020204" pitchFamily="34" charset="0"/>
              </a:rPr>
              <a:t>指令考核课题</a:t>
            </a:r>
            <a:endParaRPr lang="en-US" sz="2000" b="1" dirty="0">
              <a:latin typeface="+mj-ea"/>
              <a:cs typeface="Arial" panose="020B0604020202020204" pitchFamily="34" charset="0"/>
            </a:endParaRPr>
          </a:p>
        </p:txBody>
      </p:sp>
      <p:sp>
        <p:nvSpPr>
          <p:cNvPr id="26" name="内容占位符 25"/>
          <p:cNvSpPr>
            <a:spLocks noGrp="1"/>
          </p:cNvSpPr>
          <p:nvPr>
            <p:ph idx="1"/>
          </p:nvPr>
        </p:nvSpPr>
        <p:spPr/>
        <p:txBody>
          <a:bodyPr/>
          <a:lstStyle/>
          <a:p>
            <a:pPr marL="171450" indent="-171450" eaLnBrk="0">
              <a:buFont typeface="Wingdings" panose="05000000000000000000" pitchFamily="2" charset="2"/>
              <a:buChar char="Ø"/>
            </a:pPr>
            <a:r>
              <a:rPr lang="zh-CN" altLang="en-US" dirty="0">
                <a:latin typeface="Arial" panose="020B0604020202020204" pitchFamily="34" charset="0"/>
                <a:ea typeface="黑体" pitchFamily="49" charset="-122"/>
                <a:cs typeface="Arial" panose="020B0604020202020204" pitchFamily="34" charset="0"/>
              </a:rPr>
              <a:t>考核代码逻辑</a:t>
            </a:r>
            <a:r>
              <a:rPr lang="en-US" altLang="zh-CN" dirty="0">
                <a:latin typeface="Arial" panose="020B0604020202020204" pitchFamily="34" charset="0"/>
                <a:ea typeface="黑体" pitchFamily="49" charset="-122"/>
                <a:cs typeface="Arial" panose="020B0604020202020204" pitchFamily="34" charset="0"/>
              </a:rPr>
              <a:t>…………………………….04</a:t>
            </a:r>
          </a:p>
          <a:p>
            <a:pPr marL="171450" indent="-171450" eaLnBrk="0">
              <a:buFont typeface="Wingdings" panose="05000000000000000000" pitchFamily="2" charset="2"/>
              <a:buChar char="Ø"/>
            </a:pPr>
            <a:r>
              <a:rPr lang="en-US" altLang="zh-CN" dirty="0">
                <a:latin typeface="Arial" panose="020B0604020202020204" pitchFamily="34" charset="0"/>
                <a:ea typeface="黑体" pitchFamily="49" charset="-122"/>
                <a:cs typeface="Arial" panose="020B0604020202020204" pitchFamily="34" charset="0"/>
              </a:rPr>
              <a:t>AI</a:t>
            </a:r>
            <a:r>
              <a:rPr lang="zh-CN" altLang="en-US" dirty="0">
                <a:latin typeface="Arial" panose="020B0604020202020204" pitchFamily="34" charset="0"/>
                <a:ea typeface="黑体" pitchFamily="49" charset="-122"/>
                <a:cs typeface="Arial" panose="020B0604020202020204" pitchFamily="34" charset="0"/>
              </a:rPr>
              <a:t>大模型使用指南</a:t>
            </a:r>
            <a:r>
              <a:rPr lang="en-US" altLang="zh-CN" dirty="0">
                <a:latin typeface="Arial" panose="020B0604020202020204" pitchFamily="34" charset="0"/>
                <a:ea typeface="黑体" pitchFamily="49" charset="-122"/>
                <a:cs typeface="Arial" panose="020B0604020202020204" pitchFamily="34" charset="0"/>
              </a:rPr>
              <a:t>……………………….07</a:t>
            </a:r>
          </a:p>
          <a:p>
            <a:endParaRPr lang="zh-CN" altLang="en-US" dirty="0"/>
          </a:p>
        </p:txBody>
      </p:sp>
      <p:sp>
        <p:nvSpPr>
          <p:cNvPr id="12" name="1"/>
          <p:cNvSpPr txBox="1"/>
          <p:nvPr/>
        </p:nvSpPr>
        <p:spPr>
          <a:xfrm>
            <a:off x="4739540" y="-736164"/>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25800" b="0" i="0" u="none" strike="noStrike" kern="1200" cap="none" spc="0" normalizeH="0" baseline="0" noProof="0" dirty="0">
                <a:ln>
                  <a:noFill/>
                </a:ln>
                <a:solidFill>
                  <a:srgbClr val="000AD2"/>
                </a:solidFill>
                <a:effectLst/>
                <a:uLnTx/>
                <a:uFillTx/>
                <a:latin typeface="Arial" panose="020B0604020202020204" pitchFamily="34" charset="0"/>
                <a:ea typeface="黑体" pitchFamily="49" charset="-122"/>
                <a:cs typeface="Arial" panose="020B0604020202020204" pitchFamily="34" charset="0"/>
              </a:rPr>
              <a:t>1</a:t>
            </a:r>
            <a:endParaRPr kumimoji="0" lang="en-US" sz="25800" b="0" i="0" u="none" strike="noStrike" kern="1200" cap="none" spc="0" normalizeH="0" baseline="0" noProof="0" dirty="0">
              <a:ln>
                <a:noFill/>
              </a:ln>
              <a:solidFill>
                <a:srgbClr val="000AD2"/>
              </a:solidFill>
              <a:effectLst/>
              <a:uLnTx/>
              <a:uFillTx/>
              <a:latin typeface="Arial" panose="020B0604020202020204" pitchFamily="34" charset="0"/>
              <a:ea typeface="黑体" pitchFamily="49" charset="-122"/>
              <a:cs typeface="Arial" panose="020B0604020202020204" pitchFamily="34" charset="0"/>
            </a:endParaRPr>
          </a:p>
        </p:txBody>
      </p:sp>
      <p:sp>
        <p:nvSpPr>
          <p:cNvPr id="22" name="2" hidden="1"/>
          <p:cNvSpPr txBox="1"/>
          <p:nvPr/>
        </p:nvSpPr>
        <p:spPr>
          <a:xfrm>
            <a:off x="4929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2</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4" name="3" hidden="1"/>
          <p:cNvSpPr txBox="1"/>
          <p:nvPr/>
        </p:nvSpPr>
        <p:spPr>
          <a:xfrm>
            <a:off x="4967969" y="-5079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3</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6" name="4" hidden="1"/>
          <p:cNvSpPr txBox="1"/>
          <p:nvPr/>
        </p:nvSpPr>
        <p:spPr>
          <a:xfrm>
            <a:off x="4802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4</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7" name="5" hidden="1"/>
          <p:cNvSpPr txBox="1"/>
          <p:nvPr/>
        </p:nvSpPr>
        <p:spPr>
          <a:xfrm>
            <a:off x="4938336" y="-5926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5</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8" name="6" hidden="1"/>
          <p:cNvSpPr txBox="1"/>
          <p:nvPr/>
        </p:nvSpPr>
        <p:spPr>
          <a:xfrm>
            <a:off x="4942569" y="-5502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6</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9" name="7" hidden="1"/>
          <p:cNvSpPr txBox="1"/>
          <p:nvPr/>
        </p:nvSpPr>
        <p:spPr>
          <a:xfrm>
            <a:off x="4807104"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7</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0" name="8" hidden="1"/>
          <p:cNvSpPr txBox="1"/>
          <p:nvPr/>
        </p:nvSpPr>
        <p:spPr>
          <a:xfrm>
            <a:off x="4938336" y="-5079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8</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1" name="9" hidden="1"/>
          <p:cNvSpPr txBox="1"/>
          <p:nvPr/>
        </p:nvSpPr>
        <p:spPr>
          <a:xfrm>
            <a:off x="4959503" y="-3386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9</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88901" y="261729"/>
            <a:ext cx="1643502" cy="386909"/>
          </a:xfrm>
        </p:spPr>
        <p:txBody>
          <a:bodyPr/>
          <a:lstStyle/>
          <a:p>
            <a:r>
              <a:rPr lang="en-US" altLang="zh-CN" sz="2000" dirty="0">
                <a:latin typeface="+mj-ea"/>
              </a:rPr>
              <a:t>REITs</a:t>
            </a:r>
            <a:r>
              <a:rPr lang="zh-CN" altLang="en-US" sz="2000" dirty="0">
                <a:latin typeface="+mj-ea"/>
              </a:rPr>
              <a:t>报告</a:t>
            </a:r>
          </a:p>
        </p:txBody>
      </p:sp>
      <p:graphicFrame>
        <p:nvGraphicFramePr>
          <p:cNvPr id="4" name="表格 3"/>
          <p:cNvGraphicFramePr>
            <a:graphicFrameLocks noGrp="1"/>
          </p:cNvGraphicFramePr>
          <p:nvPr>
            <p:extLst>
              <p:ext uri="{D42A27DB-BD31-4B8C-83A1-F6EECF244321}">
                <p14:modId xmlns:p14="http://schemas.microsoft.com/office/powerpoint/2010/main" val="2048134588"/>
              </p:ext>
            </p:extLst>
          </p:nvPr>
        </p:nvGraphicFramePr>
        <p:xfrm>
          <a:off x="489998" y="1999284"/>
          <a:ext cx="7940041" cy="741680"/>
        </p:xfrm>
        <a:graphic>
          <a:graphicData uri="http://schemas.openxmlformats.org/drawingml/2006/table">
            <a:tbl>
              <a:tblPr firstRow="1" bandRow="1">
                <a:tableStyleId>{5940675A-B579-460E-94D1-54222C63F5DA}</a:tableStyleId>
              </a:tblPr>
              <a:tblGrid>
                <a:gridCol w="697230">
                  <a:extLst>
                    <a:ext uri="{9D8B030D-6E8A-4147-A177-3AD203B41FA5}">
                      <a16:colId xmlns:a16="http://schemas.microsoft.com/office/drawing/2014/main" val="20000"/>
                    </a:ext>
                  </a:extLst>
                </a:gridCol>
                <a:gridCol w="1487805">
                  <a:extLst>
                    <a:ext uri="{9D8B030D-6E8A-4147-A177-3AD203B41FA5}">
                      <a16:colId xmlns:a16="http://schemas.microsoft.com/office/drawing/2014/main" val="20001"/>
                    </a:ext>
                  </a:extLst>
                </a:gridCol>
                <a:gridCol w="1197293">
                  <a:extLst>
                    <a:ext uri="{9D8B030D-6E8A-4147-A177-3AD203B41FA5}">
                      <a16:colId xmlns:a16="http://schemas.microsoft.com/office/drawing/2014/main" val="20002"/>
                    </a:ext>
                  </a:extLst>
                </a:gridCol>
                <a:gridCol w="1171893">
                  <a:extLst>
                    <a:ext uri="{9D8B030D-6E8A-4147-A177-3AD203B41FA5}">
                      <a16:colId xmlns:a16="http://schemas.microsoft.com/office/drawing/2014/main" val="20003"/>
                    </a:ext>
                  </a:extLst>
                </a:gridCol>
                <a:gridCol w="821055">
                  <a:extLst>
                    <a:ext uri="{9D8B030D-6E8A-4147-A177-3AD203B41FA5}">
                      <a16:colId xmlns:a16="http://schemas.microsoft.com/office/drawing/2014/main" val="20004"/>
                    </a:ext>
                  </a:extLst>
                </a:gridCol>
                <a:gridCol w="1024255">
                  <a:extLst>
                    <a:ext uri="{9D8B030D-6E8A-4147-A177-3AD203B41FA5}">
                      <a16:colId xmlns:a16="http://schemas.microsoft.com/office/drawing/2014/main" val="20005"/>
                    </a:ext>
                  </a:extLst>
                </a:gridCol>
                <a:gridCol w="617855">
                  <a:extLst>
                    <a:ext uri="{9D8B030D-6E8A-4147-A177-3AD203B41FA5}">
                      <a16:colId xmlns:a16="http://schemas.microsoft.com/office/drawing/2014/main" val="20006"/>
                    </a:ext>
                  </a:extLst>
                </a:gridCol>
                <a:gridCol w="922655">
                  <a:extLst>
                    <a:ext uri="{9D8B030D-6E8A-4147-A177-3AD203B41FA5}">
                      <a16:colId xmlns:a16="http://schemas.microsoft.com/office/drawing/2014/main" val="20007"/>
                    </a:ext>
                  </a:extLst>
                </a:gridCol>
              </a:tblGrid>
              <a:tr h="370840">
                <a:tc>
                  <a:txBody>
                    <a:bodyPr/>
                    <a:lstStyle/>
                    <a:p>
                      <a:r>
                        <a:rPr lang="en-US" altLang="zh-CN" sz="800" dirty="0"/>
                        <a:t>REITs</a:t>
                      </a:r>
                      <a:r>
                        <a:rPr lang="zh-CN" altLang="en-US" sz="800" dirty="0"/>
                        <a:t>名称</a:t>
                      </a:r>
                    </a:p>
                  </a:txBody>
                  <a:tcPr/>
                </a:tc>
                <a:tc>
                  <a:txBody>
                    <a:bodyPr/>
                    <a:lstStyle/>
                    <a:p>
                      <a:r>
                        <a:rPr lang="zh-CN" altLang="en-US" sz="800" dirty="0"/>
                        <a:t>分红公告前一日收盘价（</a:t>
                      </a:r>
                      <a:r>
                        <a:rPr lang="en-US" altLang="zh-CN" sz="800" dirty="0"/>
                        <a:t>1</a:t>
                      </a:r>
                      <a:r>
                        <a:rPr lang="zh-CN" altLang="en-US" sz="800" dirty="0"/>
                        <a:t>）</a:t>
                      </a:r>
                    </a:p>
                  </a:txBody>
                  <a:tcPr/>
                </a:tc>
                <a:tc>
                  <a:txBody>
                    <a:bodyPr/>
                    <a:lstStyle/>
                    <a:p>
                      <a:r>
                        <a:rPr lang="zh-CN" altLang="en-US" sz="800" dirty="0"/>
                        <a:t>除息日</a:t>
                      </a:r>
                      <a:r>
                        <a:rPr lang="en-US" altLang="zh-CN" sz="800" dirty="0"/>
                        <a:t>+1</a:t>
                      </a:r>
                      <a:r>
                        <a:rPr lang="zh-CN" altLang="en-US" sz="800" dirty="0"/>
                        <a:t>收盘价（</a:t>
                      </a:r>
                      <a:r>
                        <a:rPr lang="en-US" altLang="zh-CN" sz="800" dirty="0"/>
                        <a:t>2</a:t>
                      </a:r>
                      <a:r>
                        <a:rPr lang="zh-CN" altLang="en-US" sz="800" dirty="0"/>
                        <a:t>）</a:t>
                      </a:r>
                    </a:p>
                  </a:txBody>
                  <a:tcPr/>
                </a:tc>
                <a:tc>
                  <a:txBody>
                    <a:bodyPr/>
                    <a:lstStyle/>
                    <a:p>
                      <a:r>
                        <a:rPr lang="zh-CN" altLang="en-US" sz="800" dirty="0"/>
                        <a:t>价格差额（</a:t>
                      </a:r>
                      <a:r>
                        <a:rPr lang="en-US" altLang="zh-CN" sz="800" dirty="0"/>
                        <a:t>1</a:t>
                      </a:r>
                      <a:r>
                        <a:rPr lang="zh-CN" altLang="en-US" sz="800" dirty="0"/>
                        <a:t>）</a:t>
                      </a:r>
                      <a:r>
                        <a:rPr lang="en-US" altLang="zh-CN" sz="800" dirty="0"/>
                        <a:t>-</a:t>
                      </a:r>
                      <a:r>
                        <a:rPr lang="zh-CN" altLang="en-US" sz="800" dirty="0"/>
                        <a:t>（</a:t>
                      </a:r>
                      <a:r>
                        <a:rPr lang="en-US" altLang="zh-CN" sz="800" dirty="0"/>
                        <a:t>2</a:t>
                      </a:r>
                      <a:r>
                        <a:rPr lang="zh-CN" altLang="en-US" sz="800" dirty="0"/>
                        <a:t>）</a:t>
                      </a:r>
                    </a:p>
                  </a:txBody>
                  <a:tcPr/>
                </a:tc>
                <a:tc>
                  <a:txBody>
                    <a:bodyPr/>
                    <a:lstStyle/>
                    <a:p>
                      <a:r>
                        <a:rPr lang="zh-CN" altLang="en-US" sz="800" dirty="0"/>
                        <a:t>现金分红金额</a:t>
                      </a:r>
                    </a:p>
                  </a:txBody>
                  <a:tcPr/>
                </a:tc>
                <a:tc>
                  <a:txBody>
                    <a:bodyPr/>
                    <a:lstStyle/>
                    <a:p>
                      <a:r>
                        <a:rPr lang="zh-CN" altLang="en-US" sz="800" dirty="0"/>
                        <a:t>本次摊销金额占比</a:t>
                      </a:r>
                    </a:p>
                  </a:txBody>
                  <a:tcPr/>
                </a:tc>
                <a:tc>
                  <a:txBody>
                    <a:bodyPr/>
                    <a:lstStyle/>
                    <a:p>
                      <a:r>
                        <a:rPr lang="zh-CN" altLang="en-US" sz="800" dirty="0"/>
                        <a:t>利息收益</a:t>
                      </a:r>
                    </a:p>
                  </a:txBody>
                  <a:tcPr/>
                </a:tc>
                <a:tc>
                  <a:txBody>
                    <a:bodyPr/>
                    <a:lstStyle/>
                    <a:p>
                      <a:r>
                        <a:rPr lang="zh-CN" altLang="en-US" sz="800" dirty="0"/>
                        <a:t>现时利息收益率</a:t>
                      </a:r>
                    </a:p>
                  </a:txBody>
                  <a:tcPr/>
                </a:tc>
                <a:extLst>
                  <a:ext uri="{0D108BD9-81ED-4DB2-BD59-A6C34878D82A}">
                    <a16:rowId xmlns:a16="http://schemas.microsoft.com/office/drawing/2014/main" val="10000"/>
                  </a:ext>
                </a:extLst>
              </a:tr>
              <a:tr h="370840">
                <a:tc>
                  <a:txBody>
                    <a:bodyPr/>
                    <a:lstStyle/>
                    <a:p>
                      <a:r>
                        <a:rPr lang="zh-CN" altLang="en-US" sz="800" dirty="0"/>
                        <a:t>广州广河</a:t>
                      </a:r>
                    </a:p>
                  </a:txBody>
                  <a:tcPr/>
                </a:tc>
                <a:tc>
                  <a:txBody>
                    <a:bodyPr/>
                    <a:lstStyle/>
                    <a:p>
                      <a:r>
                        <a:rPr lang="en-US" altLang="zh-CN" sz="800" dirty="0"/>
                        <a:t>9.451</a:t>
                      </a:r>
                      <a:endParaRPr lang="zh-CN" altLang="en-US" sz="800" dirty="0"/>
                    </a:p>
                  </a:txBody>
                  <a:tcPr/>
                </a:tc>
                <a:tc>
                  <a:txBody>
                    <a:bodyPr/>
                    <a:lstStyle/>
                    <a:p>
                      <a:r>
                        <a:rPr lang="en-US" altLang="zh-CN" sz="800" dirty="0"/>
                        <a:t>9.183</a:t>
                      </a:r>
                      <a:endParaRPr lang="zh-CN" altLang="en-US" sz="800" dirty="0"/>
                    </a:p>
                  </a:txBody>
                  <a:tcPr/>
                </a:tc>
                <a:tc>
                  <a:txBody>
                    <a:bodyPr/>
                    <a:lstStyle/>
                    <a:p>
                      <a:r>
                        <a:rPr lang="en-US" altLang="zh-CN" sz="800" dirty="0"/>
                        <a:t>0.268</a:t>
                      </a:r>
                      <a:endParaRPr lang="zh-CN" altLang="en-US" sz="800" dirty="0"/>
                    </a:p>
                  </a:txBody>
                  <a:tcPr/>
                </a:tc>
                <a:tc>
                  <a:txBody>
                    <a:bodyPr/>
                    <a:lstStyle/>
                    <a:p>
                      <a:r>
                        <a:rPr lang="en-US" altLang="zh-CN" sz="800" dirty="0"/>
                        <a:t>0.36381</a:t>
                      </a:r>
                      <a:endParaRPr lang="zh-CN" altLang="en-US" sz="800" dirty="0"/>
                    </a:p>
                  </a:txBody>
                  <a:tcPr/>
                </a:tc>
                <a:tc>
                  <a:txBody>
                    <a:bodyPr/>
                    <a:lstStyle/>
                    <a:p>
                      <a:r>
                        <a:rPr lang="en-US" altLang="zh-CN" sz="800" dirty="0"/>
                        <a:t>73.66%</a:t>
                      </a:r>
                      <a:endParaRPr lang="zh-CN" altLang="en-US" sz="800" dirty="0"/>
                    </a:p>
                  </a:txBody>
                  <a:tcPr/>
                </a:tc>
                <a:tc>
                  <a:txBody>
                    <a:bodyPr/>
                    <a:lstStyle/>
                    <a:p>
                      <a:r>
                        <a:rPr lang="en-US" altLang="zh-CN" sz="800" dirty="0"/>
                        <a:t>0.09581</a:t>
                      </a:r>
                      <a:endParaRPr lang="zh-CN" altLang="en-US" sz="800" dirty="0"/>
                    </a:p>
                  </a:txBody>
                  <a:tcPr/>
                </a:tc>
                <a:tc>
                  <a:txBody>
                    <a:bodyPr/>
                    <a:lstStyle/>
                    <a:p>
                      <a:r>
                        <a:rPr lang="en-US" altLang="zh-CN" sz="800" dirty="0"/>
                        <a:t>1.01%</a:t>
                      </a:r>
                      <a:endParaRPr lang="zh-CN" altLang="en-US" sz="800" dirty="0"/>
                    </a:p>
                  </a:txBody>
                  <a:tcPr/>
                </a:tc>
                <a:extLst>
                  <a:ext uri="{0D108BD9-81ED-4DB2-BD59-A6C34878D82A}">
                    <a16:rowId xmlns:a16="http://schemas.microsoft.com/office/drawing/2014/main" val="10001"/>
                  </a:ext>
                </a:extLst>
              </a:tr>
            </a:tbl>
          </a:graphicData>
        </a:graphic>
      </p:graphicFrame>
      <p:sp>
        <p:nvSpPr>
          <p:cNvPr id="17" name="文本框 16"/>
          <p:cNvSpPr txBox="1"/>
          <p:nvPr/>
        </p:nvSpPr>
        <p:spPr>
          <a:xfrm>
            <a:off x="411885" y="742137"/>
            <a:ext cx="8239386" cy="923330"/>
          </a:xfrm>
          <a:prstGeom prst="rect">
            <a:avLst/>
          </a:prstGeom>
          <a:noFill/>
        </p:spPr>
        <p:txBody>
          <a:bodyPr wrap="square" lIns="0" tIns="0" rIns="0" bIns="0" rtlCol="0" anchor="t">
            <a:spAutoFit/>
          </a:bodyPr>
          <a:lstStyle/>
          <a:p>
            <a:r>
              <a:rPr lang="zh-CN" altLang="en-US" sz="1200" dirty="0"/>
              <a:t>广州广河REIT于8月9日发布2023年第1次分红公告，此次分红的权益登记日为8月11日，场内除息日为8月14日。收益分配基准日为2023年6月30日， 本次共计分配人民币254,671,797.03元，约占此次可供分配金额的100%，分红金额为0.36381元/每份基金。</a:t>
            </a:r>
          </a:p>
          <a:p>
            <a:r>
              <a:rPr lang="zh-CN" altLang="en-US" sz="1200" dirty="0"/>
              <a:t>我们以分红公告前一日收盘价作为计算期初额，以除息日+1D收盘价作为计算期末额，可得此次的0.36381元/每份基金的分红金额中，本金摊销金额占比为73.66%，现时利息收益率为1.01%。</a:t>
            </a:r>
          </a:p>
        </p:txBody>
      </p:sp>
      <p:sp>
        <p:nvSpPr>
          <p:cNvPr id="18" name="文本框 17"/>
          <p:cNvSpPr txBox="1"/>
          <p:nvPr/>
        </p:nvSpPr>
        <p:spPr>
          <a:xfrm>
            <a:off x="596478" y="3074781"/>
            <a:ext cx="7954220" cy="738664"/>
          </a:xfrm>
          <a:prstGeom prst="rect">
            <a:avLst/>
          </a:prstGeom>
          <a:noFill/>
        </p:spPr>
        <p:txBody>
          <a:bodyPr wrap="square" lIns="0" tIns="0" rIns="0" bIns="0" rtlCol="0" anchor="t">
            <a:spAutoFit/>
          </a:bodyPr>
          <a:lstStyle/>
          <a:p>
            <a:r>
              <a:rPr lang="zh-CN" altLang="en-US" sz="1200" dirty="0"/>
              <a:t>如此的二级市场价格表现说明投资者比较认可广州广河REIT在过去半年期间的经营情况，其底层资产在六月份的路费收入情况，不论是当月环比，当月同比还是累计同比方面都呈现出两位数的增长率，且七月份的路费收入金额的增长速度有所提升，导致市场投资者预期广州广河REIT在今年下半年还能有更加良好的盈利表现，从而在今年上半年收益分配过程中，对其本金摊销金额有所调低，提高了利息收益金额。</a:t>
            </a:r>
          </a:p>
        </p:txBody>
      </p:sp>
    </p:spTree>
    <p:extLst>
      <p:ext uri="{BB962C8B-B14F-4D97-AF65-F5344CB8AC3E}">
        <p14:creationId xmlns:p14="http://schemas.microsoft.com/office/powerpoint/2010/main" val="3577485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88901" y="261730"/>
            <a:ext cx="1373236" cy="285690"/>
          </a:xfrm>
        </p:spPr>
        <p:txBody>
          <a:bodyPr/>
          <a:lstStyle/>
          <a:p>
            <a:r>
              <a:rPr lang="en-US" altLang="zh-CN" sz="2000" dirty="0">
                <a:latin typeface="+mj-ea"/>
              </a:rPr>
              <a:t>REITs</a:t>
            </a:r>
            <a:r>
              <a:rPr lang="zh-CN" altLang="en-US" sz="2000" dirty="0">
                <a:latin typeface="+mj-ea"/>
              </a:rPr>
              <a:t>报告</a:t>
            </a:r>
          </a:p>
        </p:txBody>
      </p:sp>
      <p:sp>
        <p:nvSpPr>
          <p:cNvPr id="8" name="文本框 7"/>
          <p:cNvSpPr txBox="1"/>
          <p:nvPr/>
        </p:nvSpPr>
        <p:spPr>
          <a:xfrm>
            <a:off x="514577" y="709276"/>
            <a:ext cx="6847758" cy="184666"/>
          </a:xfrm>
          <a:prstGeom prst="rect">
            <a:avLst/>
          </a:prstGeom>
          <a:noFill/>
        </p:spPr>
        <p:txBody>
          <a:bodyPr wrap="square" lIns="0" tIns="0" rIns="0" bIns="0" rtlCol="0" anchor="t">
            <a:spAutoFit/>
          </a:bodyPr>
          <a:lstStyle/>
          <a:p>
            <a:r>
              <a:rPr lang="zh-CN" altLang="en-US" sz="1200" dirty="0"/>
              <a:t>越秀高速REIT于2023年7月29日和8月25日分别发布了其六月和七月的主要运营数据情况，数据如下</a:t>
            </a:r>
          </a:p>
        </p:txBody>
      </p:sp>
      <p:graphicFrame>
        <p:nvGraphicFramePr>
          <p:cNvPr id="16" name="表格 15"/>
          <p:cNvGraphicFramePr>
            <a:graphicFrameLocks noGrp="1"/>
          </p:cNvGraphicFramePr>
          <p:nvPr>
            <p:extLst>
              <p:ext uri="{D42A27DB-BD31-4B8C-83A1-F6EECF244321}">
                <p14:modId xmlns:p14="http://schemas.microsoft.com/office/powerpoint/2010/main" val="2996116823"/>
              </p:ext>
            </p:extLst>
          </p:nvPr>
        </p:nvGraphicFramePr>
        <p:xfrm>
          <a:off x="722138" y="1284641"/>
          <a:ext cx="7381145" cy="807744"/>
        </p:xfrm>
        <a:graphic>
          <a:graphicData uri="http://schemas.openxmlformats.org/drawingml/2006/table">
            <a:tbl>
              <a:tblPr firstRow="1" bandRow="1">
                <a:tableStyleId>{5940675A-B579-460E-94D1-54222C63F5DA}</a:tableStyleId>
              </a:tblPr>
              <a:tblGrid>
                <a:gridCol w="913399">
                  <a:extLst>
                    <a:ext uri="{9D8B030D-6E8A-4147-A177-3AD203B41FA5}">
                      <a16:colId xmlns:a16="http://schemas.microsoft.com/office/drawing/2014/main" val="20000"/>
                    </a:ext>
                  </a:extLst>
                </a:gridCol>
                <a:gridCol w="548794">
                  <a:extLst>
                    <a:ext uri="{9D8B030D-6E8A-4147-A177-3AD203B41FA5}">
                      <a16:colId xmlns:a16="http://schemas.microsoft.com/office/drawing/2014/main" val="20001"/>
                    </a:ext>
                  </a:extLst>
                </a:gridCol>
                <a:gridCol w="812818">
                  <a:extLst>
                    <a:ext uri="{9D8B030D-6E8A-4147-A177-3AD203B41FA5}">
                      <a16:colId xmlns:a16="http://schemas.microsoft.com/office/drawing/2014/main" val="20002"/>
                    </a:ext>
                  </a:extLst>
                </a:gridCol>
                <a:gridCol w="812818">
                  <a:extLst>
                    <a:ext uri="{9D8B030D-6E8A-4147-A177-3AD203B41FA5}">
                      <a16:colId xmlns:a16="http://schemas.microsoft.com/office/drawing/2014/main" val="20003"/>
                    </a:ext>
                  </a:extLst>
                </a:gridCol>
                <a:gridCol w="737383">
                  <a:extLst>
                    <a:ext uri="{9D8B030D-6E8A-4147-A177-3AD203B41FA5}">
                      <a16:colId xmlns:a16="http://schemas.microsoft.com/office/drawing/2014/main" val="20004"/>
                    </a:ext>
                  </a:extLst>
                </a:gridCol>
                <a:gridCol w="812818">
                  <a:extLst>
                    <a:ext uri="{9D8B030D-6E8A-4147-A177-3AD203B41FA5}">
                      <a16:colId xmlns:a16="http://schemas.microsoft.com/office/drawing/2014/main" val="20005"/>
                    </a:ext>
                  </a:extLst>
                </a:gridCol>
                <a:gridCol w="548623">
                  <a:extLst>
                    <a:ext uri="{9D8B030D-6E8A-4147-A177-3AD203B41FA5}">
                      <a16:colId xmlns:a16="http://schemas.microsoft.com/office/drawing/2014/main" val="20006"/>
                    </a:ext>
                  </a:extLst>
                </a:gridCol>
                <a:gridCol w="548623">
                  <a:extLst>
                    <a:ext uri="{9D8B030D-6E8A-4147-A177-3AD203B41FA5}">
                      <a16:colId xmlns:a16="http://schemas.microsoft.com/office/drawing/2014/main" val="20007"/>
                    </a:ext>
                  </a:extLst>
                </a:gridCol>
                <a:gridCol w="548623">
                  <a:extLst>
                    <a:ext uri="{9D8B030D-6E8A-4147-A177-3AD203B41FA5}">
                      <a16:colId xmlns:a16="http://schemas.microsoft.com/office/drawing/2014/main" val="20008"/>
                    </a:ext>
                  </a:extLst>
                </a:gridCol>
                <a:gridCol w="548623">
                  <a:extLst>
                    <a:ext uri="{9D8B030D-6E8A-4147-A177-3AD203B41FA5}">
                      <a16:colId xmlns:a16="http://schemas.microsoft.com/office/drawing/2014/main" val="20009"/>
                    </a:ext>
                  </a:extLst>
                </a:gridCol>
                <a:gridCol w="548623">
                  <a:extLst>
                    <a:ext uri="{9D8B030D-6E8A-4147-A177-3AD203B41FA5}">
                      <a16:colId xmlns:a16="http://schemas.microsoft.com/office/drawing/2014/main" val="20010"/>
                    </a:ext>
                  </a:extLst>
                </a:gridCol>
              </a:tblGrid>
              <a:tr h="236232">
                <a:tc>
                  <a:txBody>
                    <a:bodyPr/>
                    <a:lstStyle/>
                    <a:p>
                      <a:pPr algn="ctr"/>
                      <a:r>
                        <a:rPr lang="zh-CN" altLang="en-US" sz="800" dirty="0">
                          <a:latin typeface="+mn-lt"/>
                        </a:rPr>
                        <a:t>项目</a:t>
                      </a:r>
                    </a:p>
                  </a:txBody>
                  <a:tcPr/>
                </a:tc>
                <a:tc gridSpan="5">
                  <a:txBody>
                    <a:bodyPr/>
                    <a:lstStyle/>
                    <a:p>
                      <a:pPr algn="ctr"/>
                      <a:r>
                        <a:rPr lang="zh-CN" altLang="en-US" sz="800">
                          <a:latin typeface="+mn-lt"/>
                        </a:rPr>
                        <a:t>日均</a:t>
                      </a:r>
                      <a:r>
                        <a:rPr lang="zh-CN" altLang="en-US" sz="800" dirty="0">
                          <a:latin typeface="+mn-lt"/>
                        </a:rPr>
                        <a:t>收费车流量（辆次）</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a:r>
                        <a:rPr lang="zh-CN" altLang="en-US" sz="800" dirty="0">
                          <a:latin typeface="+mn-lt"/>
                        </a:rPr>
                        <a:t>路费收入（人民币，万元，含增值税）</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17312">
                <a:tc rowSpan="2">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800" dirty="0">
                          <a:latin typeface="+mn-lt"/>
                        </a:rPr>
                        <a:t>湖北汉孝高</a:t>
                      </a:r>
                    </a:p>
                  </a:txBody>
                  <a:tcPr/>
                </a:tc>
                <a:tc>
                  <a:txBody>
                    <a:bodyPr/>
                    <a:lstStyle/>
                    <a:p>
                      <a:pPr algn="ctr"/>
                      <a:r>
                        <a:rPr lang="zh-CN" altLang="en-US" sz="800" dirty="0">
                          <a:latin typeface="+mn-lt"/>
                        </a:rPr>
                        <a:t>六月</a:t>
                      </a:r>
                    </a:p>
                  </a:txBody>
                  <a:tcPr/>
                </a:tc>
                <a:tc>
                  <a:txBody>
                    <a:bodyPr/>
                    <a:lstStyle/>
                    <a:p>
                      <a:pPr algn="ctr"/>
                      <a:r>
                        <a:rPr lang="zh-CN" altLang="en-US" sz="800" dirty="0">
                          <a:latin typeface="+mn-lt"/>
                        </a:rPr>
                        <a:t>六月环比变动</a:t>
                      </a:r>
                    </a:p>
                  </a:txBody>
                  <a:tcPr/>
                </a:tc>
                <a:tc>
                  <a:txBody>
                    <a:bodyPr/>
                    <a:lstStyle/>
                    <a:p>
                      <a:pPr algn="ctr"/>
                      <a:r>
                        <a:rPr lang="zh-CN" altLang="en-US" sz="800" dirty="0">
                          <a:latin typeface="+mn-lt"/>
                        </a:rPr>
                        <a:t>六月同比变动</a:t>
                      </a:r>
                    </a:p>
                  </a:txBody>
                  <a:tcPr/>
                </a:tc>
                <a:tc>
                  <a:txBody>
                    <a:bodyPr/>
                    <a:lstStyle/>
                    <a:p>
                      <a:pPr algn="ctr"/>
                      <a:r>
                        <a:rPr lang="en-US" altLang="zh-CN" sz="800" dirty="0">
                          <a:latin typeface="+mn-lt"/>
                        </a:rPr>
                        <a:t>2023</a:t>
                      </a:r>
                      <a:r>
                        <a:rPr lang="zh-CN" altLang="en-US" sz="800" dirty="0">
                          <a:latin typeface="+mn-lt"/>
                        </a:rPr>
                        <a:t>年累积</a:t>
                      </a:r>
                    </a:p>
                  </a:txBody>
                  <a:tcPr/>
                </a:tc>
                <a:tc>
                  <a:txBody>
                    <a:bodyPr/>
                    <a:lstStyle/>
                    <a:p>
                      <a:pPr algn="ctr"/>
                      <a:r>
                        <a:rPr lang="zh-CN" altLang="en-US" sz="800" dirty="0">
                          <a:latin typeface="+mn-lt"/>
                        </a:rPr>
                        <a:t>累积同比变动</a:t>
                      </a:r>
                    </a:p>
                  </a:txBody>
                  <a:tcPr/>
                </a:tc>
                <a:tc>
                  <a:txBody>
                    <a:bodyPr/>
                    <a:lstStyle/>
                    <a:p>
                      <a:pPr algn="ctr"/>
                      <a:r>
                        <a:rPr lang="zh-CN" altLang="en-US" sz="800" dirty="0">
                          <a:latin typeface="+mn-lt"/>
                        </a:rPr>
                        <a:t>六月</a:t>
                      </a:r>
                    </a:p>
                  </a:txBody>
                  <a:tcPr/>
                </a:tc>
                <a:tc>
                  <a:txBody>
                    <a:bodyPr/>
                    <a:lstStyle/>
                    <a:p>
                      <a:pPr algn="ctr"/>
                      <a:r>
                        <a:rPr lang="zh-CN" altLang="en-US" sz="800" dirty="0">
                          <a:latin typeface="+mn-lt"/>
                        </a:rPr>
                        <a:t>六月环比变动</a:t>
                      </a:r>
                    </a:p>
                  </a:txBody>
                  <a:tcPr/>
                </a:tc>
                <a:tc>
                  <a:txBody>
                    <a:bodyPr/>
                    <a:lstStyle/>
                    <a:p>
                      <a:pPr algn="ctr"/>
                      <a:r>
                        <a:rPr lang="zh-CN" altLang="en-US" sz="800" dirty="0">
                          <a:latin typeface="+mn-lt"/>
                        </a:rPr>
                        <a:t>六月同比变动</a:t>
                      </a:r>
                    </a:p>
                  </a:txBody>
                  <a:tcPr/>
                </a:tc>
                <a:tc>
                  <a:txBody>
                    <a:bodyPr/>
                    <a:lstStyle/>
                    <a:p>
                      <a:pPr algn="ctr"/>
                      <a:r>
                        <a:rPr lang="en-US" altLang="zh-CN" sz="800" dirty="0">
                          <a:latin typeface="+mn-lt"/>
                        </a:rPr>
                        <a:t>2023</a:t>
                      </a:r>
                      <a:r>
                        <a:rPr lang="zh-CN" altLang="en-US" sz="800" dirty="0">
                          <a:latin typeface="+mn-lt"/>
                        </a:rPr>
                        <a:t>年累积</a:t>
                      </a:r>
                    </a:p>
                  </a:txBody>
                  <a:tcPr/>
                </a:tc>
                <a:tc>
                  <a:txBody>
                    <a:bodyPr/>
                    <a:lstStyle/>
                    <a:p>
                      <a:pPr algn="ctr"/>
                      <a:r>
                        <a:rPr lang="zh-CN" altLang="en-US" sz="800" dirty="0">
                          <a:latin typeface="+mn-lt"/>
                        </a:rPr>
                        <a:t>累积同比变动</a:t>
                      </a:r>
                    </a:p>
                  </a:txBody>
                  <a:tcPr/>
                </a:tc>
                <a:extLst>
                  <a:ext uri="{0D108BD9-81ED-4DB2-BD59-A6C34878D82A}">
                    <a16:rowId xmlns:a16="http://schemas.microsoft.com/office/drawing/2014/main" val="10001"/>
                  </a:ext>
                </a:extLst>
              </a:tr>
              <a:tr h="236232">
                <a:tc vMerge="1">
                  <a:txBody>
                    <a:bodyPr/>
                    <a:lstStyle/>
                    <a:p>
                      <a:endParaRPr lang="zh-CN"/>
                    </a:p>
                  </a:txBody>
                  <a:tcPr/>
                </a:tc>
                <a:tc>
                  <a:txBody>
                    <a:bodyPr/>
                    <a:lstStyle/>
                    <a:p>
                      <a:pPr algn="ctr"/>
                      <a:r>
                        <a:rPr lang="en-US" altLang="zh-CN" sz="800" dirty="0">
                          <a:latin typeface="+mn-lt"/>
                        </a:rPr>
                        <a:t>32745</a:t>
                      </a:r>
                      <a:endParaRPr lang="zh-CN" altLang="en-US" sz="800" dirty="0">
                        <a:latin typeface="+mn-lt"/>
                      </a:endParaRPr>
                    </a:p>
                  </a:txBody>
                  <a:tcPr/>
                </a:tc>
                <a:tc>
                  <a:txBody>
                    <a:bodyPr/>
                    <a:lstStyle/>
                    <a:p>
                      <a:pPr algn="ctr"/>
                      <a:r>
                        <a:rPr lang="en-US" altLang="zh-CN" sz="800" dirty="0">
                          <a:latin typeface="+mn-lt"/>
                        </a:rPr>
                        <a:t>22.5%</a:t>
                      </a:r>
                      <a:endParaRPr lang="zh-CN" altLang="en-US" sz="800" dirty="0">
                        <a:latin typeface="+mn-lt"/>
                      </a:endParaRPr>
                    </a:p>
                  </a:txBody>
                  <a:tcPr/>
                </a:tc>
                <a:tc>
                  <a:txBody>
                    <a:bodyPr/>
                    <a:lstStyle/>
                    <a:p>
                      <a:pPr algn="ctr"/>
                      <a:r>
                        <a:rPr lang="en-US" altLang="zh-CN" sz="800" dirty="0">
                          <a:latin typeface="+mn-lt"/>
                        </a:rPr>
                        <a:t>7.0%</a:t>
                      </a:r>
                      <a:endParaRPr lang="zh-CN" altLang="en-US" sz="800" dirty="0">
                        <a:latin typeface="+mn-lt"/>
                      </a:endParaRPr>
                    </a:p>
                  </a:txBody>
                  <a:tcPr/>
                </a:tc>
                <a:tc>
                  <a:txBody>
                    <a:bodyPr/>
                    <a:lstStyle/>
                    <a:p>
                      <a:pPr algn="ctr"/>
                      <a:r>
                        <a:rPr lang="en-US" altLang="zh-CN" sz="800" dirty="0">
                          <a:latin typeface="+mn-lt"/>
                        </a:rPr>
                        <a:t>33261</a:t>
                      </a:r>
                      <a:endParaRPr lang="zh-CN" altLang="en-US" sz="800" dirty="0">
                        <a:latin typeface="+mn-lt"/>
                      </a:endParaRPr>
                    </a:p>
                  </a:txBody>
                  <a:tcPr/>
                </a:tc>
                <a:tc>
                  <a:txBody>
                    <a:bodyPr/>
                    <a:lstStyle/>
                    <a:p>
                      <a:pPr algn="ctr"/>
                      <a:r>
                        <a:rPr lang="en-US" altLang="zh-CN" sz="800" dirty="0">
                          <a:latin typeface="+mn-lt"/>
                        </a:rPr>
                        <a:t>16.4%</a:t>
                      </a:r>
                      <a:endParaRPr lang="zh-CN" altLang="en-US" sz="800" dirty="0">
                        <a:latin typeface="+mn-lt"/>
                      </a:endParaRPr>
                    </a:p>
                  </a:txBody>
                  <a:tcPr/>
                </a:tc>
                <a:tc>
                  <a:txBody>
                    <a:bodyPr/>
                    <a:lstStyle/>
                    <a:p>
                      <a:pPr algn="ctr"/>
                      <a:r>
                        <a:rPr lang="en-US" altLang="zh-CN" sz="800" dirty="0">
                          <a:latin typeface="+mn-lt"/>
                        </a:rPr>
                        <a:t>2015</a:t>
                      </a:r>
                      <a:endParaRPr lang="zh-CN" altLang="en-US" sz="800" dirty="0">
                        <a:latin typeface="+mn-lt"/>
                      </a:endParaRPr>
                    </a:p>
                  </a:txBody>
                  <a:tcPr/>
                </a:tc>
                <a:tc>
                  <a:txBody>
                    <a:bodyPr/>
                    <a:lstStyle/>
                    <a:p>
                      <a:pPr algn="ctr"/>
                      <a:r>
                        <a:rPr lang="en-US" altLang="zh-CN" sz="800" dirty="0">
                          <a:latin typeface="+mn-lt"/>
                        </a:rPr>
                        <a:t>11.0%</a:t>
                      </a:r>
                      <a:endParaRPr lang="zh-CN" altLang="en-US" sz="800" dirty="0">
                        <a:latin typeface="+mn-lt"/>
                      </a:endParaRPr>
                    </a:p>
                  </a:txBody>
                  <a:tcPr/>
                </a:tc>
                <a:tc>
                  <a:txBody>
                    <a:bodyPr/>
                    <a:lstStyle/>
                    <a:p>
                      <a:pPr algn="ctr"/>
                      <a:r>
                        <a:rPr lang="en-US" altLang="zh-CN" sz="800" dirty="0">
                          <a:latin typeface="+mn-lt"/>
                        </a:rPr>
                        <a:t>9.6%</a:t>
                      </a:r>
                      <a:endParaRPr lang="zh-CN" altLang="en-US" sz="800" dirty="0">
                        <a:latin typeface="+mn-lt"/>
                      </a:endParaRPr>
                    </a:p>
                  </a:txBody>
                  <a:tcPr/>
                </a:tc>
                <a:tc>
                  <a:txBody>
                    <a:bodyPr/>
                    <a:lstStyle/>
                    <a:p>
                      <a:pPr algn="ctr"/>
                      <a:r>
                        <a:rPr lang="en-US" altLang="zh-CN" sz="800" dirty="0">
                          <a:latin typeface="+mn-lt"/>
                        </a:rPr>
                        <a:t>12208</a:t>
                      </a:r>
                      <a:endParaRPr lang="zh-CN" altLang="en-US" sz="800" dirty="0">
                        <a:latin typeface="+mn-lt"/>
                      </a:endParaRPr>
                    </a:p>
                  </a:txBody>
                  <a:tcPr/>
                </a:tc>
                <a:tc>
                  <a:txBody>
                    <a:bodyPr/>
                    <a:lstStyle/>
                    <a:p>
                      <a:pPr algn="ctr"/>
                      <a:r>
                        <a:rPr lang="en-US" altLang="zh-CN" sz="800" dirty="0">
                          <a:latin typeface="+mn-lt"/>
                        </a:rPr>
                        <a:t>15.9%</a:t>
                      </a:r>
                      <a:endParaRPr lang="zh-CN" altLang="en-US" sz="800" dirty="0">
                        <a:latin typeface="+mn-lt"/>
                      </a:endParaRPr>
                    </a:p>
                  </a:txBody>
                  <a:tcPr/>
                </a:tc>
                <a:extLst>
                  <a:ext uri="{0D108BD9-81ED-4DB2-BD59-A6C34878D82A}">
                    <a16:rowId xmlns:a16="http://schemas.microsoft.com/office/drawing/2014/main" val="10002"/>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759788589"/>
              </p:ext>
            </p:extLst>
          </p:nvPr>
        </p:nvGraphicFramePr>
        <p:xfrm>
          <a:off x="722138" y="2329050"/>
          <a:ext cx="7389059" cy="825202"/>
        </p:xfrm>
        <a:graphic>
          <a:graphicData uri="http://schemas.openxmlformats.org/drawingml/2006/table">
            <a:tbl>
              <a:tblPr firstRow="1" bandRow="1">
                <a:tableStyleId>{5940675A-B579-460E-94D1-54222C63F5DA}</a:tableStyleId>
              </a:tblPr>
              <a:tblGrid>
                <a:gridCol w="914379">
                  <a:extLst>
                    <a:ext uri="{9D8B030D-6E8A-4147-A177-3AD203B41FA5}">
                      <a16:colId xmlns:a16="http://schemas.microsoft.com/office/drawing/2014/main" val="20000"/>
                    </a:ext>
                  </a:extLst>
                </a:gridCol>
                <a:gridCol w="549382">
                  <a:extLst>
                    <a:ext uri="{9D8B030D-6E8A-4147-A177-3AD203B41FA5}">
                      <a16:colId xmlns:a16="http://schemas.microsoft.com/office/drawing/2014/main" val="20001"/>
                    </a:ext>
                  </a:extLst>
                </a:gridCol>
                <a:gridCol w="813690">
                  <a:extLst>
                    <a:ext uri="{9D8B030D-6E8A-4147-A177-3AD203B41FA5}">
                      <a16:colId xmlns:a16="http://schemas.microsoft.com/office/drawing/2014/main" val="20002"/>
                    </a:ext>
                  </a:extLst>
                </a:gridCol>
                <a:gridCol w="813690">
                  <a:extLst>
                    <a:ext uri="{9D8B030D-6E8A-4147-A177-3AD203B41FA5}">
                      <a16:colId xmlns:a16="http://schemas.microsoft.com/office/drawing/2014/main" val="20003"/>
                    </a:ext>
                  </a:extLst>
                </a:gridCol>
                <a:gridCol w="738173">
                  <a:extLst>
                    <a:ext uri="{9D8B030D-6E8A-4147-A177-3AD203B41FA5}">
                      <a16:colId xmlns:a16="http://schemas.microsoft.com/office/drawing/2014/main" val="20004"/>
                    </a:ext>
                  </a:extLst>
                </a:gridCol>
                <a:gridCol w="813690">
                  <a:extLst>
                    <a:ext uri="{9D8B030D-6E8A-4147-A177-3AD203B41FA5}">
                      <a16:colId xmlns:a16="http://schemas.microsoft.com/office/drawing/2014/main" val="20005"/>
                    </a:ext>
                  </a:extLst>
                </a:gridCol>
                <a:gridCol w="549211">
                  <a:extLst>
                    <a:ext uri="{9D8B030D-6E8A-4147-A177-3AD203B41FA5}">
                      <a16:colId xmlns:a16="http://schemas.microsoft.com/office/drawing/2014/main" val="20006"/>
                    </a:ext>
                  </a:extLst>
                </a:gridCol>
                <a:gridCol w="549211">
                  <a:extLst>
                    <a:ext uri="{9D8B030D-6E8A-4147-A177-3AD203B41FA5}">
                      <a16:colId xmlns:a16="http://schemas.microsoft.com/office/drawing/2014/main" val="20007"/>
                    </a:ext>
                  </a:extLst>
                </a:gridCol>
                <a:gridCol w="549211">
                  <a:extLst>
                    <a:ext uri="{9D8B030D-6E8A-4147-A177-3AD203B41FA5}">
                      <a16:colId xmlns:a16="http://schemas.microsoft.com/office/drawing/2014/main" val="20008"/>
                    </a:ext>
                  </a:extLst>
                </a:gridCol>
                <a:gridCol w="549211">
                  <a:extLst>
                    <a:ext uri="{9D8B030D-6E8A-4147-A177-3AD203B41FA5}">
                      <a16:colId xmlns:a16="http://schemas.microsoft.com/office/drawing/2014/main" val="20009"/>
                    </a:ext>
                  </a:extLst>
                </a:gridCol>
                <a:gridCol w="549211">
                  <a:extLst>
                    <a:ext uri="{9D8B030D-6E8A-4147-A177-3AD203B41FA5}">
                      <a16:colId xmlns:a16="http://schemas.microsoft.com/office/drawing/2014/main" val="20010"/>
                    </a:ext>
                  </a:extLst>
                </a:gridCol>
              </a:tblGrid>
              <a:tr h="244961">
                <a:tc>
                  <a:txBody>
                    <a:bodyPr/>
                    <a:lstStyle/>
                    <a:p>
                      <a:pPr algn="ctr"/>
                      <a:r>
                        <a:rPr lang="zh-CN" altLang="en-US" sz="800" dirty="0">
                          <a:latin typeface="+mn-lt"/>
                        </a:rPr>
                        <a:t>项目</a:t>
                      </a:r>
                    </a:p>
                  </a:txBody>
                  <a:tcPr/>
                </a:tc>
                <a:tc gridSpan="5">
                  <a:txBody>
                    <a:bodyPr/>
                    <a:lstStyle/>
                    <a:p>
                      <a:pPr algn="ctr"/>
                      <a:r>
                        <a:rPr lang="zh-CN" altLang="en-US" sz="800">
                          <a:latin typeface="+mn-lt"/>
                        </a:rPr>
                        <a:t>日均</a:t>
                      </a:r>
                      <a:r>
                        <a:rPr lang="zh-CN" altLang="en-US" sz="800" dirty="0">
                          <a:latin typeface="+mn-lt"/>
                        </a:rPr>
                        <a:t>收费车流量（辆次）</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algn="ctr"/>
                      <a:r>
                        <a:rPr lang="zh-CN" altLang="en-US" sz="800" dirty="0">
                          <a:latin typeface="+mn-lt"/>
                        </a:rPr>
                        <a:t>路费收入（人民币，万元，含增值税）</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10140">
                <a:tc rowSpan="2">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800" dirty="0">
                          <a:latin typeface="+mn-lt"/>
                        </a:rPr>
                        <a:t>湖北汉孝高</a:t>
                      </a:r>
                    </a:p>
                  </a:txBody>
                  <a:tcPr/>
                </a:tc>
                <a:tc>
                  <a:txBody>
                    <a:bodyPr/>
                    <a:lstStyle/>
                    <a:p>
                      <a:pPr algn="ctr"/>
                      <a:r>
                        <a:rPr lang="zh-CN" altLang="en-US" sz="800" dirty="0">
                          <a:latin typeface="+mn-lt"/>
                        </a:rPr>
                        <a:t>七月</a:t>
                      </a:r>
                    </a:p>
                  </a:txBody>
                  <a:tcPr/>
                </a:tc>
                <a:tc>
                  <a:txBody>
                    <a:bodyPr/>
                    <a:lstStyle/>
                    <a:p>
                      <a:pPr algn="ctr"/>
                      <a:r>
                        <a:rPr lang="zh-CN" altLang="en-US" sz="800" dirty="0">
                          <a:latin typeface="+mn-lt"/>
                        </a:rPr>
                        <a:t>七月环比变动</a:t>
                      </a:r>
                    </a:p>
                  </a:txBody>
                  <a:tcPr/>
                </a:tc>
                <a:tc>
                  <a:txBody>
                    <a:bodyPr/>
                    <a:lstStyle/>
                    <a:p>
                      <a:pPr algn="ctr"/>
                      <a:r>
                        <a:rPr lang="zh-CN" altLang="en-US" sz="800" dirty="0">
                          <a:latin typeface="+mn-lt"/>
                        </a:rPr>
                        <a:t>七月同比变动</a:t>
                      </a:r>
                    </a:p>
                  </a:txBody>
                  <a:tcPr/>
                </a:tc>
                <a:tc>
                  <a:txBody>
                    <a:bodyPr/>
                    <a:lstStyle/>
                    <a:p>
                      <a:pPr algn="ctr"/>
                      <a:r>
                        <a:rPr lang="en-US" altLang="zh-CN" sz="800" dirty="0">
                          <a:latin typeface="+mn-lt"/>
                        </a:rPr>
                        <a:t>2023</a:t>
                      </a:r>
                      <a:r>
                        <a:rPr lang="zh-CN" altLang="en-US" sz="800" dirty="0">
                          <a:latin typeface="+mn-lt"/>
                        </a:rPr>
                        <a:t>年累积</a:t>
                      </a:r>
                    </a:p>
                  </a:txBody>
                  <a:tcPr/>
                </a:tc>
                <a:tc>
                  <a:txBody>
                    <a:bodyPr/>
                    <a:lstStyle/>
                    <a:p>
                      <a:pPr algn="ctr"/>
                      <a:r>
                        <a:rPr lang="zh-CN" altLang="en-US" sz="800" dirty="0">
                          <a:latin typeface="+mn-lt"/>
                        </a:rPr>
                        <a:t>累积同比变动</a:t>
                      </a:r>
                    </a:p>
                  </a:txBody>
                  <a:tcPr/>
                </a:tc>
                <a:tc>
                  <a:txBody>
                    <a:bodyPr/>
                    <a:lstStyle/>
                    <a:p>
                      <a:pPr algn="ctr"/>
                      <a:r>
                        <a:rPr lang="zh-CN" altLang="en-US" sz="800" dirty="0">
                          <a:latin typeface="+mn-lt"/>
                        </a:rPr>
                        <a:t>七月</a:t>
                      </a:r>
                    </a:p>
                  </a:txBody>
                  <a:tcPr/>
                </a:tc>
                <a:tc>
                  <a:txBody>
                    <a:bodyPr/>
                    <a:lstStyle/>
                    <a:p>
                      <a:pPr algn="ctr"/>
                      <a:r>
                        <a:rPr lang="zh-CN" altLang="en-US" sz="800" dirty="0">
                          <a:latin typeface="+mn-lt"/>
                        </a:rPr>
                        <a:t>七月环比变动</a:t>
                      </a:r>
                    </a:p>
                  </a:txBody>
                  <a:tcPr/>
                </a:tc>
                <a:tc>
                  <a:txBody>
                    <a:bodyPr/>
                    <a:lstStyle/>
                    <a:p>
                      <a:pPr algn="ctr"/>
                      <a:r>
                        <a:rPr lang="zh-CN" altLang="en-US" sz="800" dirty="0">
                          <a:latin typeface="+mn-lt"/>
                        </a:rPr>
                        <a:t>七月同比变动</a:t>
                      </a:r>
                    </a:p>
                  </a:txBody>
                  <a:tcPr/>
                </a:tc>
                <a:tc>
                  <a:txBody>
                    <a:bodyPr/>
                    <a:lstStyle/>
                    <a:p>
                      <a:pPr algn="ctr"/>
                      <a:r>
                        <a:rPr lang="en-US" altLang="zh-CN" sz="800" dirty="0">
                          <a:latin typeface="+mn-lt"/>
                        </a:rPr>
                        <a:t>2023</a:t>
                      </a:r>
                      <a:r>
                        <a:rPr lang="zh-CN" altLang="en-US" sz="800" dirty="0">
                          <a:latin typeface="+mn-lt"/>
                        </a:rPr>
                        <a:t>年累积</a:t>
                      </a:r>
                    </a:p>
                  </a:txBody>
                  <a:tcPr/>
                </a:tc>
                <a:tc>
                  <a:txBody>
                    <a:bodyPr/>
                    <a:lstStyle/>
                    <a:p>
                      <a:pPr algn="ctr"/>
                      <a:r>
                        <a:rPr lang="zh-CN" altLang="en-US" sz="800" dirty="0">
                          <a:latin typeface="+mn-lt"/>
                        </a:rPr>
                        <a:t>累积同比变动</a:t>
                      </a:r>
                    </a:p>
                  </a:txBody>
                  <a:tcPr/>
                </a:tc>
                <a:extLst>
                  <a:ext uri="{0D108BD9-81ED-4DB2-BD59-A6C34878D82A}">
                    <a16:rowId xmlns:a16="http://schemas.microsoft.com/office/drawing/2014/main" val="10001"/>
                  </a:ext>
                </a:extLst>
              </a:tr>
              <a:tr h="244961">
                <a:tc vMerge="1">
                  <a:txBody>
                    <a:bodyPr/>
                    <a:lstStyle/>
                    <a:p>
                      <a:endParaRPr lang="zh-CN"/>
                    </a:p>
                  </a:txBody>
                  <a:tcPr/>
                </a:tc>
                <a:tc>
                  <a:txBody>
                    <a:bodyPr/>
                    <a:lstStyle/>
                    <a:p>
                      <a:pPr algn="ctr"/>
                      <a:r>
                        <a:rPr lang="en-US" altLang="zh-CN" sz="800" dirty="0">
                          <a:latin typeface="+mn-lt"/>
                        </a:rPr>
                        <a:t>34542</a:t>
                      </a:r>
                      <a:endParaRPr lang="zh-CN" altLang="en-US" sz="800" dirty="0">
                        <a:latin typeface="+mn-lt"/>
                      </a:endParaRPr>
                    </a:p>
                  </a:txBody>
                  <a:tcPr/>
                </a:tc>
                <a:tc>
                  <a:txBody>
                    <a:bodyPr/>
                    <a:lstStyle/>
                    <a:p>
                      <a:pPr algn="ctr"/>
                      <a:r>
                        <a:rPr lang="en-US" altLang="zh-CN" sz="800" dirty="0">
                          <a:latin typeface="+mn-lt"/>
                        </a:rPr>
                        <a:t>5.5%</a:t>
                      </a:r>
                      <a:endParaRPr lang="zh-CN" altLang="en-US" sz="800" dirty="0">
                        <a:latin typeface="+mn-lt"/>
                      </a:endParaRPr>
                    </a:p>
                  </a:txBody>
                  <a:tcPr/>
                </a:tc>
                <a:tc>
                  <a:txBody>
                    <a:bodyPr/>
                    <a:lstStyle/>
                    <a:p>
                      <a:pPr algn="ctr"/>
                      <a:r>
                        <a:rPr lang="en-US" altLang="zh-CN" sz="800" dirty="0">
                          <a:latin typeface="+mn-lt"/>
                        </a:rPr>
                        <a:t>10.7%</a:t>
                      </a:r>
                      <a:endParaRPr lang="zh-CN" altLang="en-US" sz="800" dirty="0">
                        <a:latin typeface="+mn-lt"/>
                      </a:endParaRPr>
                    </a:p>
                  </a:txBody>
                  <a:tcPr/>
                </a:tc>
                <a:tc>
                  <a:txBody>
                    <a:bodyPr/>
                    <a:lstStyle/>
                    <a:p>
                      <a:pPr algn="ctr"/>
                      <a:r>
                        <a:rPr lang="en-US" altLang="zh-CN" sz="800" dirty="0">
                          <a:latin typeface="+mn-lt"/>
                        </a:rPr>
                        <a:t>33448</a:t>
                      </a:r>
                      <a:endParaRPr lang="zh-CN" altLang="en-US" sz="800" dirty="0">
                        <a:latin typeface="+mn-lt"/>
                      </a:endParaRPr>
                    </a:p>
                  </a:txBody>
                  <a:tcPr/>
                </a:tc>
                <a:tc>
                  <a:txBody>
                    <a:bodyPr/>
                    <a:lstStyle/>
                    <a:p>
                      <a:pPr algn="ctr"/>
                      <a:r>
                        <a:rPr lang="en-US" altLang="zh-CN" sz="800" dirty="0">
                          <a:latin typeface="+mn-lt"/>
                        </a:rPr>
                        <a:t>15.5%</a:t>
                      </a:r>
                      <a:endParaRPr lang="zh-CN" altLang="en-US" sz="800" dirty="0">
                        <a:latin typeface="+mn-lt"/>
                      </a:endParaRPr>
                    </a:p>
                  </a:txBody>
                  <a:tcPr/>
                </a:tc>
                <a:tc>
                  <a:txBody>
                    <a:bodyPr/>
                    <a:lstStyle/>
                    <a:p>
                      <a:pPr algn="ctr"/>
                      <a:r>
                        <a:rPr lang="en-US" altLang="zh-CN" sz="800" dirty="0">
                          <a:latin typeface="+mn-lt"/>
                        </a:rPr>
                        <a:t>2172</a:t>
                      </a:r>
                      <a:endParaRPr lang="zh-CN" altLang="en-US" sz="800" dirty="0">
                        <a:latin typeface="+mn-lt"/>
                      </a:endParaRPr>
                    </a:p>
                  </a:txBody>
                  <a:tcPr/>
                </a:tc>
                <a:tc>
                  <a:txBody>
                    <a:bodyPr/>
                    <a:lstStyle/>
                    <a:p>
                      <a:pPr algn="ctr"/>
                      <a:r>
                        <a:rPr lang="en-US" altLang="zh-CN" sz="800" dirty="0">
                          <a:latin typeface="+mn-lt"/>
                        </a:rPr>
                        <a:t>7.8%</a:t>
                      </a:r>
                      <a:endParaRPr lang="zh-CN" altLang="en-US" sz="800" dirty="0">
                        <a:latin typeface="+mn-lt"/>
                      </a:endParaRPr>
                    </a:p>
                  </a:txBody>
                  <a:tcPr/>
                </a:tc>
                <a:tc>
                  <a:txBody>
                    <a:bodyPr/>
                    <a:lstStyle/>
                    <a:p>
                      <a:pPr algn="ctr"/>
                      <a:r>
                        <a:rPr lang="en-US" altLang="zh-CN" sz="800" dirty="0">
                          <a:latin typeface="+mn-lt"/>
                        </a:rPr>
                        <a:t>14.3%</a:t>
                      </a:r>
                      <a:endParaRPr lang="zh-CN" altLang="en-US" sz="800" dirty="0">
                        <a:latin typeface="+mn-lt"/>
                      </a:endParaRPr>
                    </a:p>
                  </a:txBody>
                  <a:tcPr/>
                </a:tc>
                <a:tc>
                  <a:txBody>
                    <a:bodyPr/>
                    <a:lstStyle/>
                    <a:p>
                      <a:pPr algn="ctr"/>
                      <a:r>
                        <a:rPr lang="en-US" altLang="zh-CN" sz="800" dirty="0">
                          <a:latin typeface="+mn-lt"/>
                        </a:rPr>
                        <a:t>14380</a:t>
                      </a:r>
                      <a:endParaRPr lang="zh-CN" altLang="en-US" sz="800" dirty="0">
                        <a:latin typeface="+mn-lt"/>
                      </a:endParaRPr>
                    </a:p>
                  </a:txBody>
                  <a:tcPr/>
                </a:tc>
                <a:tc>
                  <a:txBody>
                    <a:bodyPr/>
                    <a:lstStyle/>
                    <a:p>
                      <a:pPr algn="ctr"/>
                      <a:r>
                        <a:rPr lang="en-US" altLang="zh-CN" sz="800" dirty="0">
                          <a:latin typeface="+mn-lt"/>
                        </a:rPr>
                        <a:t>15.7%</a:t>
                      </a:r>
                      <a:endParaRPr lang="zh-CN" altLang="en-US" sz="800" dirty="0">
                        <a:latin typeface="+mn-lt"/>
                      </a:endParaRPr>
                    </a:p>
                  </a:txBody>
                  <a:tcPr/>
                </a:tc>
                <a:extLst>
                  <a:ext uri="{0D108BD9-81ED-4DB2-BD59-A6C34878D82A}">
                    <a16:rowId xmlns:a16="http://schemas.microsoft.com/office/drawing/2014/main" val="10002"/>
                  </a:ext>
                </a:extLst>
              </a:tr>
            </a:tbl>
          </a:graphicData>
        </a:graphic>
      </p:graphicFrame>
      <p:sp>
        <p:nvSpPr>
          <p:cNvPr id="2" name="文本框 1">
            <a:extLst>
              <a:ext uri="{FF2B5EF4-FFF2-40B4-BE49-F238E27FC236}">
                <a16:creationId xmlns:a16="http://schemas.microsoft.com/office/drawing/2014/main" id="{77779DD9-77CF-B444-0419-5A28A0F2BE90}"/>
              </a:ext>
            </a:extLst>
          </p:cNvPr>
          <p:cNvSpPr txBox="1"/>
          <p:nvPr/>
        </p:nvSpPr>
        <p:spPr>
          <a:xfrm>
            <a:off x="2783926" y="3487917"/>
            <a:ext cx="4955479" cy="184666"/>
          </a:xfrm>
          <a:prstGeom prst="rect">
            <a:avLst/>
          </a:prstGeom>
          <a:noFill/>
        </p:spPr>
        <p:txBody>
          <a:bodyPr wrap="square" lIns="0" tIns="0" rIns="0" bIns="0" rtlCol="0">
            <a:spAutoFit/>
          </a:bodyPr>
          <a:lstStyle/>
          <a:p>
            <a:r>
              <a:rPr lang="zh-CN" altLang="en-US" sz="1200" dirty="0"/>
              <a:t>七月份的路费收入相比六月份环比增速大幅下降</a:t>
            </a:r>
            <a:endParaRPr kumimoji="1" lang="zh-CN" altLang="en-US" sz="1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88901" y="261730"/>
            <a:ext cx="1373236" cy="285690"/>
          </a:xfrm>
        </p:spPr>
        <p:txBody>
          <a:bodyPr/>
          <a:lstStyle/>
          <a:p>
            <a:r>
              <a:rPr lang="en-US" altLang="zh-CN" sz="2000" dirty="0">
                <a:latin typeface="+mj-ea"/>
              </a:rPr>
              <a:t>REITs</a:t>
            </a:r>
            <a:r>
              <a:rPr lang="zh-CN" altLang="en-US" sz="2000" dirty="0">
                <a:latin typeface="+mj-ea"/>
              </a:rPr>
              <a:t>报告</a:t>
            </a:r>
          </a:p>
        </p:txBody>
      </p:sp>
      <p:graphicFrame>
        <p:nvGraphicFramePr>
          <p:cNvPr id="20" name="表格 19"/>
          <p:cNvGraphicFramePr>
            <a:graphicFrameLocks noGrp="1"/>
          </p:cNvGraphicFramePr>
          <p:nvPr>
            <p:extLst>
              <p:ext uri="{D42A27DB-BD31-4B8C-83A1-F6EECF244321}">
                <p14:modId xmlns:p14="http://schemas.microsoft.com/office/powerpoint/2010/main" val="1437881260"/>
              </p:ext>
            </p:extLst>
          </p:nvPr>
        </p:nvGraphicFramePr>
        <p:xfrm>
          <a:off x="92274" y="2380518"/>
          <a:ext cx="8862696" cy="1112520"/>
        </p:xfrm>
        <a:graphic>
          <a:graphicData uri="http://schemas.openxmlformats.org/drawingml/2006/table">
            <a:tbl>
              <a:tblPr firstRow="1" bandRow="1">
                <a:tableStyleId>{5940675A-B579-460E-94D1-54222C63F5DA}</a:tableStyleId>
              </a:tblPr>
              <a:tblGrid>
                <a:gridCol w="922655">
                  <a:extLst>
                    <a:ext uri="{9D8B030D-6E8A-4147-A177-3AD203B41FA5}">
                      <a16:colId xmlns:a16="http://schemas.microsoft.com/office/drawing/2014/main" val="20000"/>
                    </a:ext>
                  </a:extLst>
                </a:gridCol>
                <a:gridCol w="697230">
                  <a:extLst>
                    <a:ext uri="{9D8B030D-6E8A-4147-A177-3AD203B41FA5}">
                      <a16:colId xmlns:a16="http://schemas.microsoft.com/office/drawing/2014/main" val="20001"/>
                    </a:ext>
                  </a:extLst>
                </a:gridCol>
                <a:gridCol w="1487805">
                  <a:extLst>
                    <a:ext uri="{9D8B030D-6E8A-4147-A177-3AD203B41FA5}">
                      <a16:colId xmlns:a16="http://schemas.microsoft.com/office/drawing/2014/main" val="20002"/>
                    </a:ext>
                  </a:extLst>
                </a:gridCol>
                <a:gridCol w="1197293">
                  <a:extLst>
                    <a:ext uri="{9D8B030D-6E8A-4147-A177-3AD203B41FA5}">
                      <a16:colId xmlns:a16="http://schemas.microsoft.com/office/drawing/2014/main" val="20003"/>
                    </a:ext>
                  </a:extLst>
                </a:gridCol>
                <a:gridCol w="1171893">
                  <a:extLst>
                    <a:ext uri="{9D8B030D-6E8A-4147-A177-3AD203B41FA5}">
                      <a16:colId xmlns:a16="http://schemas.microsoft.com/office/drawing/2014/main" val="20004"/>
                    </a:ext>
                  </a:extLst>
                </a:gridCol>
                <a:gridCol w="821055">
                  <a:extLst>
                    <a:ext uri="{9D8B030D-6E8A-4147-A177-3AD203B41FA5}">
                      <a16:colId xmlns:a16="http://schemas.microsoft.com/office/drawing/2014/main" val="20005"/>
                    </a:ext>
                  </a:extLst>
                </a:gridCol>
                <a:gridCol w="1024255">
                  <a:extLst>
                    <a:ext uri="{9D8B030D-6E8A-4147-A177-3AD203B41FA5}">
                      <a16:colId xmlns:a16="http://schemas.microsoft.com/office/drawing/2014/main" val="20006"/>
                    </a:ext>
                  </a:extLst>
                </a:gridCol>
                <a:gridCol w="617855">
                  <a:extLst>
                    <a:ext uri="{9D8B030D-6E8A-4147-A177-3AD203B41FA5}">
                      <a16:colId xmlns:a16="http://schemas.microsoft.com/office/drawing/2014/main" val="20007"/>
                    </a:ext>
                  </a:extLst>
                </a:gridCol>
                <a:gridCol w="922655">
                  <a:extLst>
                    <a:ext uri="{9D8B030D-6E8A-4147-A177-3AD203B41FA5}">
                      <a16:colId xmlns:a16="http://schemas.microsoft.com/office/drawing/2014/main" val="20008"/>
                    </a:ext>
                  </a:extLst>
                </a:gridCol>
              </a:tblGrid>
              <a:tr h="370840">
                <a:tc>
                  <a:txBody>
                    <a:bodyPr/>
                    <a:lstStyle/>
                    <a:p>
                      <a:r>
                        <a:rPr lang="zh-CN" altLang="en-US" sz="800" dirty="0"/>
                        <a:t>收益分配基准日</a:t>
                      </a:r>
                    </a:p>
                  </a:txBody>
                  <a:tcPr/>
                </a:tc>
                <a:tc>
                  <a:txBody>
                    <a:bodyPr/>
                    <a:lstStyle/>
                    <a:p>
                      <a:r>
                        <a:rPr lang="en-US" altLang="zh-CN" sz="800" dirty="0"/>
                        <a:t>REITs</a:t>
                      </a:r>
                      <a:r>
                        <a:rPr lang="zh-CN" altLang="en-US" sz="800" dirty="0"/>
                        <a:t>名称</a:t>
                      </a:r>
                    </a:p>
                  </a:txBody>
                  <a:tcPr/>
                </a:tc>
                <a:tc>
                  <a:txBody>
                    <a:bodyPr/>
                    <a:lstStyle/>
                    <a:p>
                      <a:r>
                        <a:rPr lang="zh-CN" altLang="en-US" sz="800" dirty="0"/>
                        <a:t>分红公告前一日收盘价（</a:t>
                      </a:r>
                      <a:r>
                        <a:rPr lang="en-US" altLang="zh-CN" sz="800" dirty="0"/>
                        <a:t>1</a:t>
                      </a:r>
                      <a:r>
                        <a:rPr lang="zh-CN" altLang="en-US" sz="800" dirty="0"/>
                        <a:t>）</a:t>
                      </a:r>
                    </a:p>
                  </a:txBody>
                  <a:tcPr/>
                </a:tc>
                <a:tc>
                  <a:txBody>
                    <a:bodyPr/>
                    <a:lstStyle/>
                    <a:p>
                      <a:r>
                        <a:rPr lang="zh-CN" altLang="en-US" sz="800" dirty="0"/>
                        <a:t>除息日</a:t>
                      </a:r>
                      <a:r>
                        <a:rPr lang="en-US" altLang="zh-CN" sz="800" dirty="0"/>
                        <a:t>+1</a:t>
                      </a:r>
                      <a:r>
                        <a:rPr lang="zh-CN" altLang="en-US" sz="800" dirty="0"/>
                        <a:t>收盘价（</a:t>
                      </a:r>
                      <a:r>
                        <a:rPr lang="en-US" altLang="zh-CN" sz="800" dirty="0"/>
                        <a:t>2</a:t>
                      </a:r>
                      <a:r>
                        <a:rPr lang="zh-CN" altLang="en-US" sz="800" dirty="0"/>
                        <a:t>）</a:t>
                      </a:r>
                    </a:p>
                  </a:txBody>
                  <a:tcPr/>
                </a:tc>
                <a:tc>
                  <a:txBody>
                    <a:bodyPr/>
                    <a:lstStyle/>
                    <a:p>
                      <a:r>
                        <a:rPr lang="zh-CN" altLang="en-US" sz="800" dirty="0"/>
                        <a:t>价格差额（</a:t>
                      </a:r>
                      <a:r>
                        <a:rPr lang="en-US" altLang="zh-CN" sz="800" dirty="0"/>
                        <a:t>1</a:t>
                      </a:r>
                      <a:r>
                        <a:rPr lang="zh-CN" altLang="en-US" sz="800" dirty="0"/>
                        <a:t>）</a:t>
                      </a:r>
                      <a:r>
                        <a:rPr lang="en-US" altLang="zh-CN" sz="800" dirty="0"/>
                        <a:t>-</a:t>
                      </a:r>
                      <a:r>
                        <a:rPr lang="zh-CN" altLang="en-US" sz="800" dirty="0"/>
                        <a:t>（</a:t>
                      </a:r>
                      <a:r>
                        <a:rPr lang="en-US" altLang="zh-CN" sz="800" dirty="0"/>
                        <a:t>2</a:t>
                      </a:r>
                      <a:r>
                        <a:rPr lang="zh-CN" altLang="en-US" sz="800" dirty="0"/>
                        <a:t>）</a:t>
                      </a:r>
                    </a:p>
                  </a:txBody>
                  <a:tcPr/>
                </a:tc>
                <a:tc>
                  <a:txBody>
                    <a:bodyPr/>
                    <a:lstStyle/>
                    <a:p>
                      <a:r>
                        <a:rPr lang="zh-CN" altLang="en-US" sz="800" dirty="0"/>
                        <a:t>现金分红金额</a:t>
                      </a:r>
                    </a:p>
                  </a:txBody>
                  <a:tcPr/>
                </a:tc>
                <a:tc>
                  <a:txBody>
                    <a:bodyPr/>
                    <a:lstStyle/>
                    <a:p>
                      <a:r>
                        <a:rPr lang="zh-CN" altLang="en-US" sz="800" dirty="0"/>
                        <a:t>本次摊销金额占比</a:t>
                      </a:r>
                    </a:p>
                  </a:txBody>
                  <a:tcPr/>
                </a:tc>
                <a:tc>
                  <a:txBody>
                    <a:bodyPr/>
                    <a:lstStyle/>
                    <a:p>
                      <a:r>
                        <a:rPr lang="zh-CN" altLang="en-US" sz="800" dirty="0"/>
                        <a:t>利息收益</a:t>
                      </a:r>
                    </a:p>
                  </a:txBody>
                  <a:tcPr/>
                </a:tc>
                <a:tc>
                  <a:txBody>
                    <a:bodyPr/>
                    <a:lstStyle/>
                    <a:p>
                      <a:r>
                        <a:rPr lang="zh-CN" altLang="en-US" sz="800" dirty="0"/>
                        <a:t>现时利息收益率</a:t>
                      </a:r>
                    </a:p>
                  </a:txBody>
                  <a:tcPr/>
                </a:tc>
                <a:extLst>
                  <a:ext uri="{0D108BD9-81ED-4DB2-BD59-A6C34878D82A}">
                    <a16:rowId xmlns:a16="http://schemas.microsoft.com/office/drawing/2014/main" val="10000"/>
                  </a:ext>
                </a:extLst>
              </a:tr>
              <a:tr h="370840">
                <a:tc>
                  <a:txBody>
                    <a:bodyPr/>
                    <a:lstStyle/>
                    <a:p>
                      <a:r>
                        <a:rPr lang="en-US" altLang="zh-CN" sz="800" dirty="0"/>
                        <a:t>2023</a:t>
                      </a:r>
                      <a:r>
                        <a:rPr lang="zh-CN" altLang="en-US" sz="800" dirty="0"/>
                        <a:t>年</a:t>
                      </a:r>
                      <a:r>
                        <a:rPr lang="en-US" altLang="zh-CN" sz="800" dirty="0"/>
                        <a:t>3</a:t>
                      </a:r>
                      <a:r>
                        <a:rPr lang="zh-CN" altLang="en-US" sz="800" dirty="0"/>
                        <a:t>月</a:t>
                      </a:r>
                      <a:r>
                        <a:rPr lang="en-US" altLang="zh-CN" sz="800" dirty="0"/>
                        <a:t>31</a:t>
                      </a:r>
                      <a:r>
                        <a:rPr lang="zh-CN" altLang="en-US" sz="800" dirty="0"/>
                        <a:t>日</a:t>
                      </a:r>
                    </a:p>
                  </a:txBody>
                  <a:tcPr/>
                </a:tc>
                <a:tc>
                  <a:txBody>
                    <a:bodyPr/>
                    <a:lstStyle/>
                    <a:p>
                      <a:r>
                        <a:rPr lang="zh-CN" altLang="en-US" sz="800" dirty="0"/>
                        <a:t>越秀高速</a:t>
                      </a:r>
                    </a:p>
                  </a:txBody>
                  <a:tcPr/>
                </a:tc>
                <a:tc>
                  <a:txBody>
                    <a:bodyPr/>
                    <a:lstStyle/>
                    <a:p>
                      <a:r>
                        <a:rPr lang="en-US" altLang="zh-CN" sz="800" dirty="0"/>
                        <a:t>7.225</a:t>
                      </a:r>
                      <a:endParaRPr lang="zh-CN" altLang="en-US" sz="800" dirty="0"/>
                    </a:p>
                  </a:txBody>
                  <a:tcPr/>
                </a:tc>
                <a:tc>
                  <a:txBody>
                    <a:bodyPr/>
                    <a:lstStyle/>
                    <a:p>
                      <a:r>
                        <a:rPr lang="en-US" altLang="zh-CN" sz="800" dirty="0"/>
                        <a:t>7.07</a:t>
                      </a:r>
                      <a:endParaRPr lang="zh-CN" altLang="en-US" sz="800" dirty="0"/>
                    </a:p>
                  </a:txBody>
                  <a:tcPr/>
                </a:tc>
                <a:tc>
                  <a:txBody>
                    <a:bodyPr/>
                    <a:lstStyle/>
                    <a:p>
                      <a:r>
                        <a:rPr lang="en-US" altLang="zh-CN" sz="800" dirty="0"/>
                        <a:t>0.155</a:t>
                      </a:r>
                      <a:endParaRPr lang="zh-CN" altLang="en-US" sz="800" dirty="0"/>
                    </a:p>
                  </a:txBody>
                  <a:tcPr/>
                </a:tc>
                <a:tc>
                  <a:txBody>
                    <a:bodyPr/>
                    <a:lstStyle/>
                    <a:p>
                      <a:r>
                        <a:rPr lang="en-US" altLang="zh-CN" sz="800" dirty="0"/>
                        <a:t>0.24462</a:t>
                      </a:r>
                      <a:endParaRPr lang="zh-CN" altLang="en-US" sz="800" dirty="0"/>
                    </a:p>
                  </a:txBody>
                  <a:tcPr/>
                </a:tc>
                <a:tc>
                  <a:txBody>
                    <a:bodyPr/>
                    <a:lstStyle/>
                    <a:p>
                      <a:r>
                        <a:rPr lang="en-US" altLang="zh-CN" sz="800" dirty="0"/>
                        <a:t>63.36%</a:t>
                      </a:r>
                      <a:endParaRPr lang="zh-CN" altLang="en-US" sz="800" dirty="0"/>
                    </a:p>
                  </a:txBody>
                  <a:tcPr/>
                </a:tc>
                <a:tc>
                  <a:txBody>
                    <a:bodyPr/>
                    <a:lstStyle/>
                    <a:p>
                      <a:r>
                        <a:rPr lang="en-US" altLang="zh-CN" sz="800" dirty="0"/>
                        <a:t>0.08962</a:t>
                      </a:r>
                      <a:endParaRPr lang="zh-CN" altLang="en-US" sz="800" dirty="0"/>
                    </a:p>
                  </a:txBody>
                  <a:tcPr/>
                </a:tc>
                <a:tc>
                  <a:txBody>
                    <a:bodyPr/>
                    <a:lstStyle/>
                    <a:p>
                      <a:r>
                        <a:rPr lang="en-US" altLang="zh-CN" sz="800" dirty="0"/>
                        <a:t>1.24%</a:t>
                      </a:r>
                      <a:endParaRPr lang="zh-CN" altLang="en-US" sz="800" dirty="0"/>
                    </a:p>
                  </a:txBody>
                  <a:tcPr/>
                </a:tc>
                <a:extLst>
                  <a:ext uri="{0D108BD9-81ED-4DB2-BD59-A6C34878D82A}">
                    <a16:rowId xmlns:a16="http://schemas.microsoft.com/office/drawing/2014/main" val="10001"/>
                  </a:ext>
                </a:extLst>
              </a:tr>
              <a:tr h="370840">
                <a:tc>
                  <a:txBody>
                    <a:bodyPr/>
                    <a:lstStyle/>
                    <a:p>
                      <a:r>
                        <a:rPr lang="en-US" altLang="zh-CN" sz="800" dirty="0"/>
                        <a:t>2023</a:t>
                      </a:r>
                      <a:r>
                        <a:rPr lang="zh-CN" altLang="en-US" sz="800" dirty="0"/>
                        <a:t>年</a:t>
                      </a:r>
                      <a:r>
                        <a:rPr lang="en-US" altLang="zh-CN" sz="800" dirty="0"/>
                        <a:t>6</a:t>
                      </a:r>
                      <a:r>
                        <a:rPr lang="zh-CN" altLang="en-US" sz="800" dirty="0"/>
                        <a:t>月</a:t>
                      </a:r>
                      <a:r>
                        <a:rPr lang="en-US" altLang="zh-CN" sz="800" dirty="0"/>
                        <a:t>30</a:t>
                      </a:r>
                      <a:r>
                        <a:rPr lang="zh-CN" altLang="en-US" sz="800" dirty="0"/>
                        <a:t>日</a:t>
                      </a:r>
                    </a:p>
                  </a:txBody>
                  <a:tcPr/>
                </a:tc>
                <a:tc>
                  <a:txBody>
                    <a:bodyPr/>
                    <a:lstStyle/>
                    <a:p>
                      <a:r>
                        <a:rPr lang="zh-CN" altLang="en-US" sz="800" dirty="0"/>
                        <a:t>越秀高速</a:t>
                      </a:r>
                    </a:p>
                  </a:txBody>
                  <a:tcPr/>
                </a:tc>
                <a:tc>
                  <a:txBody>
                    <a:bodyPr/>
                    <a:lstStyle/>
                    <a:p>
                      <a:r>
                        <a:rPr lang="en-US" altLang="zh-CN" sz="800" dirty="0"/>
                        <a:t>7.20</a:t>
                      </a:r>
                      <a:endParaRPr lang="zh-CN" altLang="en-US" sz="800" dirty="0"/>
                    </a:p>
                  </a:txBody>
                  <a:tcPr/>
                </a:tc>
                <a:tc>
                  <a:txBody>
                    <a:bodyPr/>
                    <a:lstStyle/>
                    <a:p>
                      <a:r>
                        <a:rPr lang="en-US" altLang="zh-CN" sz="800" dirty="0"/>
                        <a:t>7.04</a:t>
                      </a:r>
                      <a:endParaRPr lang="zh-CN" altLang="en-US" sz="800" dirty="0"/>
                    </a:p>
                  </a:txBody>
                  <a:tcPr/>
                </a:tc>
                <a:tc>
                  <a:txBody>
                    <a:bodyPr/>
                    <a:lstStyle/>
                    <a:p>
                      <a:r>
                        <a:rPr lang="en-US" altLang="zh-CN" sz="800" dirty="0"/>
                        <a:t>0.16</a:t>
                      </a:r>
                      <a:endParaRPr lang="zh-CN" altLang="en-US" sz="800" dirty="0"/>
                    </a:p>
                  </a:txBody>
                  <a:tcPr/>
                </a:tc>
                <a:tc>
                  <a:txBody>
                    <a:bodyPr/>
                    <a:lstStyle/>
                    <a:p>
                      <a:r>
                        <a:rPr lang="en-US" altLang="zh-CN" sz="800" dirty="0"/>
                        <a:t>0.1259</a:t>
                      </a:r>
                      <a:endParaRPr lang="zh-CN" altLang="en-US" sz="800" dirty="0"/>
                    </a:p>
                  </a:txBody>
                  <a:tcPr/>
                </a:tc>
                <a:tc>
                  <a:txBody>
                    <a:bodyPr/>
                    <a:lstStyle/>
                    <a:p>
                      <a:r>
                        <a:rPr lang="en-US" altLang="zh-CN" sz="800" dirty="0"/>
                        <a:t>100.00%</a:t>
                      </a:r>
                      <a:endParaRPr lang="zh-CN" altLang="en-US" sz="800" dirty="0"/>
                    </a:p>
                  </a:txBody>
                  <a:tcPr/>
                </a:tc>
                <a:tc>
                  <a:txBody>
                    <a:bodyPr/>
                    <a:lstStyle/>
                    <a:p>
                      <a:r>
                        <a:rPr lang="en-US" altLang="zh-CN" sz="800" dirty="0"/>
                        <a:t>0</a:t>
                      </a:r>
                      <a:endParaRPr lang="zh-CN" altLang="en-US" sz="800" dirty="0"/>
                    </a:p>
                  </a:txBody>
                  <a:tcPr/>
                </a:tc>
                <a:tc>
                  <a:txBody>
                    <a:bodyPr/>
                    <a:lstStyle/>
                    <a:p>
                      <a:r>
                        <a:rPr lang="en-US" altLang="zh-CN" sz="800" dirty="0"/>
                        <a:t>0.00%</a:t>
                      </a:r>
                      <a:endParaRPr lang="zh-CN" altLang="en-US" sz="800" dirty="0"/>
                    </a:p>
                  </a:txBody>
                  <a:tcPr/>
                </a:tc>
                <a:extLst>
                  <a:ext uri="{0D108BD9-81ED-4DB2-BD59-A6C34878D82A}">
                    <a16:rowId xmlns:a16="http://schemas.microsoft.com/office/drawing/2014/main" val="10002"/>
                  </a:ext>
                </a:extLst>
              </a:tr>
            </a:tbl>
          </a:graphicData>
        </a:graphic>
      </p:graphicFrame>
      <p:sp>
        <p:nvSpPr>
          <p:cNvPr id="21" name="文本框 20"/>
          <p:cNvSpPr txBox="1"/>
          <p:nvPr/>
        </p:nvSpPr>
        <p:spPr>
          <a:xfrm>
            <a:off x="389881" y="867604"/>
            <a:ext cx="8364237" cy="1107996"/>
          </a:xfrm>
          <a:prstGeom prst="rect">
            <a:avLst/>
          </a:prstGeom>
          <a:noFill/>
        </p:spPr>
        <p:txBody>
          <a:bodyPr wrap="square" lIns="0" tIns="0" rIns="0" bIns="0" rtlCol="0" anchor="t">
            <a:spAutoFit/>
          </a:bodyPr>
          <a:lstStyle/>
          <a:p>
            <a:r>
              <a:rPr lang="zh-CN" altLang="en-US" sz="1200" dirty="0"/>
              <a:t>越秀高速REIT于8月21日发布2023年第2次分红公告，此次分红的权益登记日为8月23日，场内除息日为8月24日。收益分配基准日为2023年6月30日， 本次共计分配人民币37,770,000.00元，约占此次可供分配金额的99.99%，分红金额为0.1259元/每份基金。我们以分红公告前一日收盘价作为计算期初额，以除息日+1D收盘价作为计算期末额，可得此次的0.1259元/每份基金的分红金额中，本金摊销金额占比为100%，无现时利息收益。如此的二级市场价格表现说明投资者不太认可越秀高速REIT在第二季度的经营情况，其底层资产在六月份的路费收入情况，不论是当月环比，当月同比还是累计同比方面都呈现出较积极的迹象。</a:t>
            </a:r>
          </a:p>
        </p:txBody>
      </p:sp>
      <p:sp>
        <p:nvSpPr>
          <p:cNvPr id="22" name="文本框 21"/>
          <p:cNvSpPr txBox="1"/>
          <p:nvPr/>
        </p:nvSpPr>
        <p:spPr>
          <a:xfrm>
            <a:off x="389880" y="3808698"/>
            <a:ext cx="8009401" cy="738664"/>
          </a:xfrm>
          <a:prstGeom prst="rect">
            <a:avLst/>
          </a:prstGeom>
          <a:noFill/>
        </p:spPr>
        <p:txBody>
          <a:bodyPr wrap="square" lIns="0" tIns="0" rIns="0" bIns="0" rtlCol="0" anchor="t">
            <a:spAutoFit/>
          </a:bodyPr>
          <a:lstStyle/>
          <a:p>
            <a:r>
              <a:rPr lang="zh-CN" altLang="en-US" sz="1200" dirty="0"/>
              <a:t>但七月份的路费收入相比六月份环比增速大幅下降，再加上8月14日披露的因租户拖欠租赁费而引起的诉讼事项，会导致市场投资者对越秀高速REIT在今年下半年的盈利能力和现金回流情况产生一定担忧，从而在2季度的收益分配过程中，将此次的现金分红金额全部归为本金摊销金额，而该REIT在1季度的收益分配过程中，本金摊销金额占现金分红金额的比例为63.36%，现时利息收益率为1.24%。</a:t>
            </a:r>
          </a:p>
        </p:txBody>
      </p:sp>
    </p:spTree>
    <p:extLst>
      <p:ext uri="{BB962C8B-B14F-4D97-AF65-F5344CB8AC3E}">
        <p14:creationId xmlns:p14="http://schemas.microsoft.com/office/powerpoint/2010/main" val="1714423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20"/>
          </p:nvPr>
        </p:nvSpPr>
        <p:spPr/>
        <p:txBody>
          <a:bodyPr/>
          <a:lstStyle/>
          <a:p>
            <a:r>
              <a:rPr lang="en-US"/>
              <a:t>Optional footer</a:t>
            </a:r>
          </a:p>
        </p:txBody>
      </p:sp>
      <p:sp>
        <p:nvSpPr>
          <p:cNvPr id="12" name="标题 11"/>
          <p:cNvSpPr>
            <a:spLocks noGrp="1"/>
          </p:cNvSpPr>
          <p:nvPr>
            <p:ph type="title"/>
          </p:nvPr>
        </p:nvSpPr>
        <p:spPr>
          <a:xfrm>
            <a:off x="288900" y="261730"/>
            <a:ext cx="1801157" cy="357396"/>
          </a:xfrm>
        </p:spPr>
        <p:txBody>
          <a:bodyPr/>
          <a:lstStyle/>
          <a:p>
            <a:r>
              <a:rPr lang="zh-CN" altLang="en-US" sz="2000" dirty="0"/>
              <a:t>附：自我介绍</a:t>
            </a:r>
          </a:p>
        </p:txBody>
      </p:sp>
      <p:sp>
        <p:nvSpPr>
          <p:cNvPr id="14" name="标题 11"/>
          <p:cNvSpPr txBox="1"/>
          <p:nvPr/>
        </p:nvSpPr>
        <p:spPr>
          <a:xfrm>
            <a:off x="466324" y="766555"/>
            <a:ext cx="8568929" cy="357396"/>
          </a:xfrm>
          <a:prstGeom prst="rect">
            <a:avLst/>
          </a:prstGeom>
        </p:spPr>
        <p:txBody>
          <a:bodyPr vert="horz" lIns="0" tIns="0" rIns="0" bIns="0" rtlCol="0" anchor="t" anchorCtr="0">
            <a:noAutofit/>
          </a:bodyPr>
          <a:lstStyle>
            <a:lvl1pPr algn="l" defTabSz="171450" rtl="0" eaLnBrk="1" latinLnBrk="0" hangingPunct="1">
              <a:lnSpc>
                <a:spcPct val="90000"/>
              </a:lnSpc>
              <a:spcBef>
                <a:spcPct val="0"/>
              </a:spcBef>
              <a:buNone/>
              <a:defRPr sz="1500" b="1" kern="1200" spc="0" baseline="0">
                <a:solidFill>
                  <a:schemeClr val="tx2"/>
                </a:solidFill>
                <a:latin typeface="+mj-lt"/>
                <a:ea typeface="+mj-ea"/>
                <a:cs typeface="+mj-cs"/>
              </a:defRPr>
            </a:lvl1pPr>
          </a:lstStyle>
          <a:p>
            <a:r>
              <a:rPr lang="zh-CN" altLang="en-US" dirty="0"/>
              <a:t>学历背景</a:t>
            </a:r>
          </a:p>
        </p:txBody>
      </p:sp>
      <p:graphicFrame>
        <p:nvGraphicFramePr>
          <p:cNvPr id="15" name="表格 14"/>
          <p:cNvGraphicFramePr>
            <a:graphicFrameLocks noGrp="1"/>
          </p:cNvGraphicFramePr>
          <p:nvPr/>
        </p:nvGraphicFramePr>
        <p:xfrm>
          <a:off x="464024" y="1100446"/>
          <a:ext cx="8215950" cy="1112520"/>
        </p:xfrm>
        <a:graphic>
          <a:graphicData uri="http://schemas.openxmlformats.org/drawingml/2006/table">
            <a:tbl>
              <a:tblPr firstRow="1" bandRow="1">
                <a:tableStyleId>{5C22544A-7EE6-4342-B048-85BDC9FD1C3A}</a:tableStyleId>
              </a:tblPr>
              <a:tblGrid>
                <a:gridCol w="1833615">
                  <a:extLst>
                    <a:ext uri="{9D8B030D-6E8A-4147-A177-3AD203B41FA5}">
                      <a16:colId xmlns:a16="http://schemas.microsoft.com/office/drawing/2014/main" val="20000"/>
                    </a:ext>
                  </a:extLst>
                </a:gridCol>
                <a:gridCol w="1360170">
                  <a:extLst>
                    <a:ext uri="{9D8B030D-6E8A-4147-A177-3AD203B41FA5}">
                      <a16:colId xmlns:a16="http://schemas.microsoft.com/office/drawing/2014/main" val="20001"/>
                    </a:ext>
                  </a:extLst>
                </a:gridCol>
                <a:gridCol w="1674055">
                  <a:extLst>
                    <a:ext uri="{9D8B030D-6E8A-4147-A177-3AD203B41FA5}">
                      <a16:colId xmlns:a16="http://schemas.microsoft.com/office/drawing/2014/main" val="20002"/>
                    </a:ext>
                  </a:extLst>
                </a:gridCol>
                <a:gridCol w="1674055">
                  <a:extLst>
                    <a:ext uri="{9D8B030D-6E8A-4147-A177-3AD203B41FA5}">
                      <a16:colId xmlns:a16="http://schemas.microsoft.com/office/drawing/2014/main" val="20003"/>
                    </a:ext>
                  </a:extLst>
                </a:gridCol>
                <a:gridCol w="1674055">
                  <a:extLst>
                    <a:ext uri="{9D8B030D-6E8A-4147-A177-3AD203B41FA5}">
                      <a16:colId xmlns:a16="http://schemas.microsoft.com/office/drawing/2014/main" val="20004"/>
                    </a:ext>
                  </a:extLst>
                </a:gridCol>
              </a:tblGrid>
              <a:tr h="370840">
                <a:tc>
                  <a:txBody>
                    <a:bodyPr/>
                    <a:lstStyle/>
                    <a:p>
                      <a:r>
                        <a:rPr lang="zh-CN" altLang="en-US" dirty="0"/>
                        <a:t>时间</a:t>
                      </a:r>
                    </a:p>
                  </a:txBody>
                  <a:tcPr/>
                </a:tc>
                <a:tc>
                  <a:txBody>
                    <a:bodyPr/>
                    <a:lstStyle/>
                    <a:p>
                      <a:r>
                        <a:rPr lang="zh-CN" altLang="en-US" dirty="0"/>
                        <a:t>学校</a:t>
                      </a:r>
                    </a:p>
                  </a:txBody>
                  <a:tcPr/>
                </a:tc>
                <a:tc>
                  <a:txBody>
                    <a:bodyPr/>
                    <a:lstStyle/>
                    <a:p>
                      <a:r>
                        <a:rPr lang="zh-CN" altLang="en-US" dirty="0"/>
                        <a:t>院系</a:t>
                      </a:r>
                    </a:p>
                  </a:txBody>
                  <a:tcPr/>
                </a:tc>
                <a:tc>
                  <a:txBody>
                    <a:bodyPr/>
                    <a:lstStyle/>
                    <a:p>
                      <a:r>
                        <a:rPr lang="zh-CN" altLang="en-US" dirty="0"/>
                        <a:t>专业</a:t>
                      </a:r>
                    </a:p>
                  </a:txBody>
                  <a:tcPr/>
                </a:tc>
                <a:tc>
                  <a:txBody>
                    <a:bodyPr/>
                    <a:lstStyle/>
                    <a:p>
                      <a:r>
                        <a:rPr lang="zh-CN" altLang="en-US" dirty="0"/>
                        <a:t>学历学位</a:t>
                      </a:r>
                    </a:p>
                  </a:txBody>
                  <a:tcPr/>
                </a:tc>
                <a:extLst>
                  <a:ext uri="{0D108BD9-81ED-4DB2-BD59-A6C34878D82A}">
                    <a16:rowId xmlns:a16="http://schemas.microsoft.com/office/drawing/2014/main" val="10000"/>
                  </a:ext>
                </a:extLst>
              </a:tr>
              <a:tr h="370840">
                <a:tc>
                  <a:txBody>
                    <a:bodyPr/>
                    <a:lstStyle/>
                    <a:p>
                      <a:r>
                        <a:rPr lang="en-US" altLang="zh-CN" dirty="0"/>
                        <a:t>2022.9-2024.6</a:t>
                      </a:r>
                      <a:endParaRPr lang="zh-CN" altLang="en-US" dirty="0"/>
                    </a:p>
                  </a:txBody>
                  <a:tcPr/>
                </a:tc>
                <a:tc>
                  <a:txBody>
                    <a:bodyPr/>
                    <a:lstStyle/>
                    <a:p>
                      <a:r>
                        <a:rPr lang="zh-CN" altLang="en-US" dirty="0"/>
                        <a:t>南京大学</a:t>
                      </a:r>
                    </a:p>
                  </a:txBody>
                  <a:tcPr/>
                </a:tc>
                <a:tc>
                  <a:txBody>
                    <a:bodyPr/>
                    <a:lstStyle/>
                    <a:p>
                      <a:r>
                        <a:rPr lang="zh-CN" altLang="en-US" dirty="0"/>
                        <a:t>数学系</a:t>
                      </a:r>
                    </a:p>
                  </a:txBody>
                  <a:tcPr/>
                </a:tc>
                <a:tc>
                  <a:txBody>
                    <a:bodyPr/>
                    <a:lstStyle/>
                    <a:p>
                      <a:r>
                        <a:rPr lang="zh-CN" altLang="en-US" dirty="0"/>
                        <a:t>应用统计学</a:t>
                      </a:r>
                    </a:p>
                  </a:txBody>
                  <a:tcPr/>
                </a:tc>
                <a:tc>
                  <a:txBody>
                    <a:bodyPr/>
                    <a:lstStyle/>
                    <a:p>
                      <a:r>
                        <a:rPr lang="zh-CN" altLang="en-US" dirty="0"/>
                        <a:t>硕士在读</a:t>
                      </a:r>
                    </a:p>
                  </a:txBody>
                  <a:tcPr/>
                </a:tc>
                <a:extLst>
                  <a:ext uri="{0D108BD9-81ED-4DB2-BD59-A6C34878D82A}">
                    <a16:rowId xmlns:a16="http://schemas.microsoft.com/office/drawing/2014/main" val="10001"/>
                  </a:ext>
                </a:extLst>
              </a:tr>
              <a:tr h="370840">
                <a:tc>
                  <a:txBody>
                    <a:bodyPr/>
                    <a:lstStyle/>
                    <a:p>
                      <a:r>
                        <a:rPr lang="en-US" altLang="zh-CN" dirty="0"/>
                        <a:t>2017.9-2021.6</a:t>
                      </a:r>
                      <a:endParaRPr lang="zh-CN" altLang="en-US" dirty="0"/>
                    </a:p>
                  </a:txBody>
                  <a:tcPr/>
                </a:tc>
                <a:tc>
                  <a:txBody>
                    <a:bodyPr/>
                    <a:lstStyle/>
                    <a:p>
                      <a:r>
                        <a:rPr lang="zh-CN" altLang="en-US" dirty="0"/>
                        <a:t>南京大学</a:t>
                      </a:r>
                    </a:p>
                  </a:txBody>
                  <a:tcPr/>
                </a:tc>
                <a:tc>
                  <a:txBody>
                    <a:bodyPr/>
                    <a:lstStyle/>
                    <a:p>
                      <a:r>
                        <a:rPr lang="zh-CN" altLang="en-US" dirty="0"/>
                        <a:t>数学系</a:t>
                      </a:r>
                    </a:p>
                  </a:txBody>
                  <a:tcPr/>
                </a:tc>
                <a:tc>
                  <a:txBody>
                    <a:bodyPr/>
                    <a:lstStyle/>
                    <a:p>
                      <a:r>
                        <a:rPr lang="zh-CN" altLang="en-US" dirty="0"/>
                        <a:t>统计学</a:t>
                      </a:r>
                    </a:p>
                  </a:txBody>
                  <a:tcPr/>
                </a:tc>
                <a:tc>
                  <a:txBody>
                    <a:bodyPr/>
                    <a:lstStyle/>
                    <a:p>
                      <a:r>
                        <a:rPr lang="zh-CN" altLang="en-US" dirty="0"/>
                        <a:t>学士</a:t>
                      </a:r>
                    </a:p>
                  </a:txBody>
                  <a:tcPr/>
                </a:tc>
                <a:extLst>
                  <a:ext uri="{0D108BD9-81ED-4DB2-BD59-A6C34878D82A}">
                    <a16:rowId xmlns:a16="http://schemas.microsoft.com/office/drawing/2014/main" val="10002"/>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680026617"/>
              </p:ext>
            </p:extLst>
          </p:nvPr>
        </p:nvGraphicFramePr>
        <p:xfrm>
          <a:off x="457200" y="2730500"/>
          <a:ext cx="8236424" cy="1615440"/>
        </p:xfrm>
        <a:graphic>
          <a:graphicData uri="http://schemas.openxmlformats.org/drawingml/2006/table">
            <a:tbl>
              <a:tblPr firstRow="1" bandRow="1">
                <a:tableStyleId>{5C22544A-7EE6-4342-B048-85BDC9FD1C3A}</a:tableStyleId>
              </a:tblPr>
              <a:tblGrid>
                <a:gridCol w="1830587">
                  <a:extLst>
                    <a:ext uri="{9D8B030D-6E8A-4147-A177-3AD203B41FA5}">
                      <a16:colId xmlns:a16="http://schemas.microsoft.com/office/drawing/2014/main" val="20000"/>
                    </a:ext>
                  </a:extLst>
                </a:gridCol>
                <a:gridCol w="1391831">
                  <a:extLst>
                    <a:ext uri="{9D8B030D-6E8A-4147-A177-3AD203B41FA5}">
                      <a16:colId xmlns:a16="http://schemas.microsoft.com/office/drawing/2014/main" val="20001"/>
                    </a:ext>
                  </a:extLst>
                </a:gridCol>
                <a:gridCol w="1623397">
                  <a:extLst>
                    <a:ext uri="{9D8B030D-6E8A-4147-A177-3AD203B41FA5}">
                      <a16:colId xmlns:a16="http://schemas.microsoft.com/office/drawing/2014/main" val="20002"/>
                    </a:ext>
                  </a:extLst>
                </a:gridCol>
                <a:gridCol w="1830587">
                  <a:extLst>
                    <a:ext uri="{9D8B030D-6E8A-4147-A177-3AD203B41FA5}">
                      <a16:colId xmlns:a16="http://schemas.microsoft.com/office/drawing/2014/main" val="20003"/>
                    </a:ext>
                  </a:extLst>
                </a:gridCol>
                <a:gridCol w="1560022">
                  <a:extLst>
                    <a:ext uri="{9D8B030D-6E8A-4147-A177-3AD203B41FA5}">
                      <a16:colId xmlns:a16="http://schemas.microsoft.com/office/drawing/2014/main" val="20004"/>
                    </a:ext>
                  </a:extLst>
                </a:gridCol>
              </a:tblGrid>
              <a:tr h="370840">
                <a:tc>
                  <a:txBody>
                    <a:bodyPr/>
                    <a:lstStyle/>
                    <a:p>
                      <a:r>
                        <a:rPr lang="zh-CN" altLang="en-US" dirty="0"/>
                        <a:t>时间</a:t>
                      </a:r>
                    </a:p>
                  </a:txBody>
                  <a:tcPr/>
                </a:tc>
                <a:tc>
                  <a:txBody>
                    <a:bodyPr/>
                    <a:lstStyle/>
                    <a:p>
                      <a:r>
                        <a:rPr lang="zh-CN" altLang="en-US" dirty="0"/>
                        <a:t>公司</a:t>
                      </a:r>
                    </a:p>
                  </a:txBody>
                  <a:tcPr/>
                </a:tc>
                <a:tc>
                  <a:txBody>
                    <a:bodyPr/>
                    <a:lstStyle/>
                    <a:p>
                      <a:r>
                        <a:rPr lang="zh-CN" altLang="en-US" dirty="0"/>
                        <a:t>部门</a:t>
                      </a:r>
                    </a:p>
                  </a:txBody>
                  <a:tcPr/>
                </a:tc>
                <a:tc>
                  <a:txBody>
                    <a:bodyPr/>
                    <a:lstStyle/>
                    <a:p>
                      <a:r>
                        <a:rPr lang="zh-CN" altLang="en-US" dirty="0"/>
                        <a:t>岗位</a:t>
                      </a:r>
                    </a:p>
                  </a:txBody>
                  <a:tcPr/>
                </a:tc>
                <a:tc>
                  <a:txBody>
                    <a:bodyPr/>
                    <a:lstStyle/>
                    <a:p>
                      <a:r>
                        <a:rPr lang="zh-CN" altLang="en-US" dirty="0"/>
                        <a:t>简介</a:t>
                      </a:r>
                    </a:p>
                  </a:txBody>
                  <a:tcPr/>
                </a:tc>
                <a:extLst>
                  <a:ext uri="{0D108BD9-81ED-4DB2-BD59-A6C34878D82A}">
                    <a16:rowId xmlns:a16="http://schemas.microsoft.com/office/drawing/2014/main" val="10000"/>
                  </a:ext>
                </a:extLst>
              </a:tr>
              <a:tr h="370840">
                <a:tc>
                  <a:txBody>
                    <a:bodyPr/>
                    <a:lstStyle/>
                    <a:p>
                      <a:r>
                        <a:rPr lang="en-US" altLang="zh-CN" dirty="0"/>
                        <a:t>2023.5-2023.7</a:t>
                      </a:r>
                      <a:endParaRPr lang="zh-CN" altLang="en-US" dirty="0"/>
                    </a:p>
                  </a:txBody>
                  <a:tcPr/>
                </a:tc>
                <a:tc>
                  <a:txBody>
                    <a:bodyPr/>
                    <a:lstStyle/>
                    <a:p>
                      <a:r>
                        <a:rPr lang="zh-CN" altLang="en-US" dirty="0"/>
                        <a:t>华映资本</a:t>
                      </a:r>
                    </a:p>
                  </a:txBody>
                  <a:tcPr/>
                </a:tc>
                <a:tc>
                  <a:txBody>
                    <a:bodyPr/>
                    <a:lstStyle/>
                    <a:p>
                      <a:r>
                        <a:rPr lang="en-US" altLang="zh-CN" dirty="0"/>
                        <a:t>TMT</a:t>
                      </a:r>
                      <a:r>
                        <a:rPr lang="zh-CN" altLang="en-US" dirty="0"/>
                        <a:t>投资条线</a:t>
                      </a:r>
                    </a:p>
                  </a:txBody>
                  <a:tcPr/>
                </a:tc>
                <a:tc>
                  <a:txBody>
                    <a:bodyPr/>
                    <a:lstStyle/>
                    <a:p>
                      <a:r>
                        <a:rPr lang="zh-CN" altLang="en-US" dirty="0"/>
                        <a:t>投资实习生</a:t>
                      </a:r>
                    </a:p>
                  </a:txBody>
                  <a:tcPr/>
                </a:tc>
                <a:tc>
                  <a:txBody>
                    <a:bodyPr/>
                    <a:lstStyle/>
                    <a:p>
                      <a:r>
                        <a:rPr lang="zh-CN" altLang="en-US" dirty="0"/>
                        <a:t>主看大模型出海项目</a:t>
                      </a:r>
                    </a:p>
                  </a:txBody>
                  <a:tcPr/>
                </a:tc>
                <a:extLst>
                  <a:ext uri="{0D108BD9-81ED-4DB2-BD59-A6C34878D82A}">
                    <a16:rowId xmlns:a16="http://schemas.microsoft.com/office/drawing/2014/main" val="10001"/>
                  </a:ext>
                </a:extLst>
              </a:tr>
              <a:tr h="370840">
                <a:tc>
                  <a:txBody>
                    <a:bodyPr/>
                    <a:lstStyle/>
                    <a:p>
                      <a:r>
                        <a:rPr lang="en-US" altLang="zh-CN" dirty="0"/>
                        <a:t>2023.3-2023.5</a:t>
                      </a:r>
                      <a:endParaRPr lang="zh-CN" altLang="en-US" dirty="0"/>
                    </a:p>
                  </a:txBody>
                  <a:tcPr/>
                </a:tc>
                <a:tc>
                  <a:txBody>
                    <a:bodyPr/>
                    <a:lstStyle/>
                    <a:p>
                      <a:r>
                        <a:rPr lang="zh-CN" altLang="en-US" dirty="0"/>
                        <a:t>银杏谷资本</a:t>
                      </a:r>
                    </a:p>
                  </a:txBody>
                  <a:tcPr/>
                </a:tc>
                <a:tc>
                  <a:txBody>
                    <a:bodyPr/>
                    <a:lstStyle/>
                    <a:p>
                      <a:r>
                        <a:rPr lang="zh-CN" altLang="en-US" dirty="0"/>
                        <a:t>科技投资条线</a:t>
                      </a:r>
                    </a:p>
                  </a:txBody>
                  <a:tcPr/>
                </a:tc>
                <a:tc>
                  <a:txBody>
                    <a:bodyPr/>
                    <a:lstStyle/>
                    <a:p>
                      <a:r>
                        <a:rPr lang="zh-CN" altLang="en-US" dirty="0"/>
                        <a:t>投资实习生</a:t>
                      </a:r>
                    </a:p>
                  </a:txBody>
                  <a:tcPr/>
                </a:tc>
                <a:tc>
                  <a:txBody>
                    <a:bodyPr/>
                    <a:lstStyle/>
                    <a:p>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2022.10-2023.3</a:t>
                      </a:r>
                      <a:endParaRPr lang="zh-CN" altLang="en-US" dirty="0"/>
                    </a:p>
                  </a:txBody>
                  <a:tcPr/>
                </a:tc>
                <a:tc>
                  <a:txBody>
                    <a:bodyPr/>
                    <a:lstStyle/>
                    <a:p>
                      <a:r>
                        <a:rPr lang="zh-CN" altLang="en-US" dirty="0"/>
                        <a:t>东北证券</a:t>
                      </a:r>
                    </a:p>
                  </a:txBody>
                  <a:tcPr/>
                </a:tc>
                <a:tc>
                  <a:txBody>
                    <a:bodyPr/>
                    <a:lstStyle/>
                    <a:p>
                      <a:r>
                        <a:rPr lang="zh-CN" altLang="en-US" dirty="0"/>
                        <a:t>数字经济组</a:t>
                      </a:r>
                    </a:p>
                  </a:txBody>
                  <a:tcPr/>
                </a:tc>
                <a:tc>
                  <a:txBody>
                    <a:bodyPr/>
                    <a:lstStyle/>
                    <a:p>
                      <a:r>
                        <a:rPr lang="zh-CN" altLang="en-US" dirty="0"/>
                        <a:t>行业研究实习生</a:t>
                      </a:r>
                    </a:p>
                  </a:txBody>
                  <a:tcPr/>
                </a:tc>
                <a:tc>
                  <a:txBody>
                    <a:bodyPr/>
                    <a:lstStyle/>
                    <a:p>
                      <a:r>
                        <a:rPr lang="zh-CN" altLang="en-US" dirty="0"/>
                        <a:t>主看通信</a:t>
                      </a:r>
                    </a:p>
                  </a:txBody>
                  <a:tcPr/>
                </a:tc>
                <a:extLst>
                  <a:ext uri="{0D108BD9-81ED-4DB2-BD59-A6C34878D82A}">
                    <a16:rowId xmlns:a16="http://schemas.microsoft.com/office/drawing/2014/main" val="10003"/>
                  </a:ext>
                </a:extLst>
              </a:tr>
            </a:tbl>
          </a:graphicData>
        </a:graphic>
      </p:graphicFrame>
      <p:sp>
        <p:nvSpPr>
          <p:cNvPr id="17" name="标题 11"/>
          <p:cNvSpPr txBox="1"/>
          <p:nvPr/>
        </p:nvSpPr>
        <p:spPr>
          <a:xfrm>
            <a:off x="462638" y="2354216"/>
            <a:ext cx="8568929" cy="357396"/>
          </a:xfrm>
          <a:prstGeom prst="rect">
            <a:avLst/>
          </a:prstGeom>
        </p:spPr>
        <p:txBody>
          <a:bodyPr vert="horz" lIns="0" tIns="0" rIns="0" bIns="0" rtlCol="0" anchor="t" anchorCtr="0">
            <a:noAutofit/>
          </a:bodyPr>
          <a:lstStyle>
            <a:lvl1pPr algn="l" defTabSz="171450" rtl="0" eaLnBrk="1" latinLnBrk="0" hangingPunct="1">
              <a:lnSpc>
                <a:spcPct val="90000"/>
              </a:lnSpc>
              <a:spcBef>
                <a:spcPct val="0"/>
              </a:spcBef>
              <a:buNone/>
              <a:defRPr sz="1500" b="1" kern="1200" spc="0" baseline="0">
                <a:solidFill>
                  <a:schemeClr val="tx2"/>
                </a:solidFill>
                <a:latin typeface="+mj-lt"/>
                <a:ea typeface="+mj-ea"/>
                <a:cs typeface="+mj-cs"/>
              </a:defRPr>
            </a:lvl1pPr>
          </a:lstStyle>
          <a:p>
            <a:r>
              <a:rPr lang="zh-CN" altLang="en-US" dirty="0"/>
              <a:t>实习经历</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en-US"/>
              <a:t>Optional footer</a:t>
            </a:r>
          </a:p>
        </p:txBody>
      </p:sp>
      <p:sp>
        <p:nvSpPr>
          <p:cNvPr id="3" name="灯片编号占位符 2"/>
          <p:cNvSpPr>
            <a:spLocks noGrp="1"/>
          </p:cNvSpPr>
          <p:nvPr>
            <p:ph type="sldNum" sz="quarter" idx="12"/>
          </p:nvPr>
        </p:nvSpPr>
        <p:spPr/>
        <p:txBody>
          <a:bodyPr/>
          <a:lstStyle/>
          <a:p>
            <a:fld id="{BCA4F33B-2A5C-4874-B5D7-74DA77ECCD3C}" type="slidenum">
              <a:rPr lang="en-US" smtClean="0"/>
              <a:t>34</a:t>
            </a:fld>
            <a:endParaRPr lang="en-US"/>
          </a:p>
        </p:txBody>
      </p:sp>
      <p:sp>
        <p:nvSpPr>
          <p:cNvPr id="5" name="标题 4"/>
          <p:cNvSpPr>
            <a:spLocks noGrp="1"/>
          </p:cNvSpPr>
          <p:nvPr>
            <p:ph type="title"/>
          </p:nvPr>
        </p:nvSpPr>
        <p:spPr>
          <a:xfrm>
            <a:off x="334647" y="217919"/>
            <a:ext cx="5728320" cy="331066"/>
          </a:xfrm>
        </p:spPr>
        <p:txBody>
          <a:bodyPr/>
          <a:lstStyle/>
          <a:p>
            <a:r>
              <a:rPr lang="zh-CN" altLang="en-US" sz="2000" dirty="0">
                <a:latin typeface="+mj-ea"/>
              </a:rPr>
              <a:t>由分钟</a:t>
            </a:r>
            <a:r>
              <a:rPr lang="en-US" altLang="zh-CN" sz="2000" dirty="0">
                <a:latin typeface="+mj-ea"/>
              </a:rPr>
              <a:t>K</a:t>
            </a:r>
            <a:r>
              <a:rPr lang="zh-CN" altLang="en-US" sz="2000" dirty="0">
                <a:latin typeface="+mj-ea"/>
              </a:rPr>
              <a:t>线构建技术指标</a:t>
            </a:r>
            <a:r>
              <a:rPr lang="en-US" altLang="zh-CN" sz="2000" dirty="0">
                <a:latin typeface="+mj-ea"/>
              </a:rPr>
              <a:t> </a:t>
            </a:r>
            <a:r>
              <a:rPr lang="zh-CN" altLang="en-US" sz="2000" dirty="0">
                <a:latin typeface="+mj-ea"/>
              </a:rPr>
              <a:t>动量指标、希尔伯特指标</a:t>
            </a:r>
          </a:p>
        </p:txBody>
      </p:sp>
      <p:sp>
        <p:nvSpPr>
          <p:cNvPr id="6" name="文本框 5"/>
          <p:cNvSpPr txBox="1"/>
          <p:nvPr/>
        </p:nvSpPr>
        <p:spPr>
          <a:xfrm>
            <a:off x="3784600" y="1165860"/>
            <a:ext cx="127000" cy="276860"/>
          </a:xfrm>
          <a:prstGeom prst="rect">
            <a:avLst/>
          </a:prstGeom>
          <a:noFill/>
        </p:spPr>
        <p:txBody>
          <a:bodyPr wrap="none" lIns="0" tIns="0" rIns="0" bIns="0" rtlCol="0">
            <a:spAutoFit/>
          </a:bodyPr>
          <a:lstStyle/>
          <a:p>
            <a:endParaRPr lang="zh-CN" altLang="en-US" dirty="0">
              <a:latin typeface="Arial" panose="020B0604020202020204" pitchFamily="34" charset="0"/>
              <a:ea typeface="黑体" pitchFamily="49" charset="-122"/>
              <a:cs typeface="Arial" panose="020B0604020202020204" pitchFamily="34" charset="0"/>
            </a:endParaRPr>
          </a:p>
        </p:txBody>
      </p:sp>
      <p:graphicFrame>
        <p:nvGraphicFramePr>
          <p:cNvPr id="8" name="表格 7"/>
          <p:cNvGraphicFramePr/>
          <p:nvPr>
            <p:custDataLst>
              <p:tags r:id="rId1"/>
            </p:custDataLst>
          </p:nvPr>
        </p:nvGraphicFramePr>
        <p:xfrm>
          <a:off x="334647" y="766417"/>
          <a:ext cx="4238941" cy="3637135"/>
        </p:xfrm>
        <a:graphic>
          <a:graphicData uri="http://schemas.openxmlformats.org/drawingml/2006/table">
            <a:tbl>
              <a:tblPr/>
              <a:tblGrid>
                <a:gridCol w="838345">
                  <a:extLst>
                    <a:ext uri="{9D8B030D-6E8A-4147-A177-3AD203B41FA5}">
                      <a16:colId xmlns:a16="http://schemas.microsoft.com/office/drawing/2014/main" val="20000"/>
                    </a:ext>
                  </a:extLst>
                </a:gridCol>
                <a:gridCol w="3400596">
                  <a:extLst>
                    <a:ext uri="{9D8B030D-6E8A-4147-A177-3AD203B41FA5}">
                      <a16:colId xmlns:a16="http://schemas.microsoft.com/office/drawing/2014/main" val="20001"/>
                    </a:ext>
                  </a:extLst>
                </a:gridCol>
              </a:tblGrid>
              <a:tr h="0">
                <a:tc>
                  <a:txBody>
                    <a:bodyPr/>
                    <a:lstStyle/>
                    <a:p>
                      <a:pPr indent="0" algn="l">
                        <a:buNone/>
                      </a:pPr>
                      <a:r>
                        <a:rPr lang="en-US" sz="600" b="0" baseline="0" dirty="0" err="1">
                          <a:latin typeface="Times New Roman" panose="02020603050405020304" pitchFamily="18" charset="0"/>
                          <a:ea typeface="+mn-ea"/>
                          <a:cs typeface="宋体" charset="0"/>
                        </a:rPr>
                        <a:t>mtum_ADX</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a:latin typeface="Times New Roman" panose="02020603050405020304" pitchFamily="18" charset="0"/>
                          <a:ea typeface="+mn-ea"/>
                          <a:cs typeface="宋体" charset="0"/>
                        </a:rPr>
                        <a:t>平均趋向指数</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lgn="l">
                        <a:buNone/>
                      </a:pPr>
                      <a:r>
                        <a:rPr lang="en-US" sz="600" b="0" baseline="0" dirty="0" err="1">
                          <a:latin typeface="Times New Roman" panose="02020603050405020304" pitchFamily="18" charset="0"/>
                          <a:ea typeface="+mn-ea"/>
                          <a:cs typeface="宋体" charset="0"/>
                        </a:rPr>
                        <a:t>mtum_ADXR</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a:latin typeface="Times New Roman" panose="02020603050405020304" pitchFamily="18" charset="0"/>
                          <a:ea typeface="+mn-ea"/>
                          <a:cs typeface="宋体" charset="0"/>
                        </a:rPr>
                        <a:t>平均趋向指数的趋向指数</a:t>
                      </a:r>
                      <a:r>
                        <a:rPr lang="zh-CN" altLang="en-US" sz="600" b="0" baseline="0">
                          <a:latin typeface="Times New Roman" panose="02020603050405020304" pitchFamily="18" charset="0"/>
                          <a:ea typeface="+mn-ea"/>
                          <a:cs typeface="宋体" charset="0"/>
                        </a:rPr>
                        <a:t>，判断ADX趋势</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lgn="l">
                        <a:buNone/>
                      </a:pPr>
                      <a:r>
                        <a:rPr lang="en-US" sz="600" b="0" baseline="0">
                          <a:latin typeface="Times New Roman" panose="02020603050405020304" pitchFamily="18" charset="0"/>
                          <a:ea typeface="+mn-ea"/>
                          <a:cs typeface="宋体" charset="0"/>
                        </a:rPr>
                        <a:t>mtum_APO</a:t>
                      </a:r>
                      <a:endParaRPr lang="en-US" altLang="en-US" sz="600" b="0" baseline="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a:latin typeface="Times New Roman" panose="02020603050405020304" pitchFamily="18" charset="0"/>
                          <a:ea typeface="+mn-ea"/>
                          <a:cs typeface="宋体" charset="0"/>
                        </a:rPr>
                        <a:t>绝对价格振荡器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0351">
                <a:tc>
                  <a:txBody>
                    <a:bodyPr/>
                    <a:lstStyle/>
                    <a:p>
                      <a:pPr indent="0" algn="l">
                        <a:buNone/>
                      </a:pPr>
                      <a:r>
                        <a:rPr lang="en-US" sz="600" b="0" baseline="0" dirty="0" err="1">
                          <a:latin typeface="Times New Roman" panose="02020603050405020304" pitchFamily="18" charset="0"/>
                          <a:ea typeface="+mn-ea"/>
                          <a:cs typeface="宋体" charset="0"/>
                        </a:rPr>
                        <a:t>mtum_AROON_down</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dirty="0">
                          <a:latin typeface="Times New Roman" panose="02020603050405020304" pitchFamily="18" charset="0"/>
                          <a:ea typeface="+mn-ea"/>
                          <a:cs typeface="宋体" charset="0"/>
                        </a:rPr>
                        <a:t>通过计算自价格达到近期最高值和最低值以来所经过的期间数，阿隆指标帮助预测价格趋势到趋势区域（或者反过来，从趋势区域到趋势）的变化</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90351">
                <a:tc>
                  <a:txBody>
                    <a:bodyPr/>
                    <a:lstStyle/>
                    <a:p>
                      <a:pPr indent="0" algn="l">
                        <a:buNone/>
                      </a:pPr>
                      <a:r>
                        <a:rPr lang="en-US" sz="600" b="0" baseline="0">
                          <a:latin typeface="Times New Roman" panose="02020603050405020304" pitchFamily="18" charset="0"/>
                          <a:ea typeface="+mn-ea"/>
                          <a:cs typeface="宋体" charset="0"/>
                        </a:rPr>
                        <a:t>mtum_AROON_up</a:t>
                      </a:r>
                      <a:endParaRPr lang="en-US" altLang="en-US" sz="600" b="0" baseline="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dirty="0">
                          <a:latin typeface="Times New Roman" panose="02020603050405020304" pitchFamily="18" charset="0"/>
                          <a:ea typeface="+mn-ea"/>
                          <a:cs typeface="宋体" charset="0"/>
                        </a:rPr>
                        <a:t>通过计算自价格达到近期最高值和最低值以来所经过的期间数，阿隆指标帮助你预测价格趋势到趋势区域（或者反过来，从趋势区域到趋势）的变化</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lgn="l">
                        <a:buNone/>
                      </a:pPr>
                      <a:r>
                        <a:rPr lang="en-US" sz="600" b="0" baseline="0">
                          <a:latin typeface="Times New Roman" panose="02020603050405020304" pitchFamily="18" charset="0"/>
                          <a:ea typeface="+mn-ea"/>
                          <a:cs typeface="宋体" charset="0"/>
                        </a:rPr>
                        <a:t>mtum_AROONOSC</a:t>
                      </a:r>
                      <a:endParaRPr lang="en-US" altLang="en-US" sz="600" b="0" baseline="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dirty="0" err="1">
                          <a:latin typeface="Times New Roman" panose="02020603050405020304" pitchFamily="18" charset="0"/>
                          <a:ea typeface="+mn-ea"/>
                          <a:cs typeface="宋体" charset="0"/>
                        </a:rPr>
                        <a:t>阿隆振荡</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lgn="l">
                        <a:buNone/>
                      </a:pPr>
                      <a:r>
                        <a:rPr lang="en-US" sz="600" b="0" baseline="0">
                          <a:latin typeface="Times New Roman" panose="02020603050405020304" pitchFamily="18" charset="0"/>
                          <a:ea typeface="+mn-ea"/>
                          <a:cs typeface="宋体" charset="0"/>
                        </a:rPr>
                        <a:t>mtum_BOP</a:t>
                      </a:r>
                      <a:endParaRPr lang="en-US" altLang="en-US" sz="600" b="0" baseline="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dirty="0" err="1">
                          <a:latin typeface="Times New Roman" panose="02020603050405020304" pitchFamily="18" charset="0"/>
                          <a:ea typeface="+mn-ea"/>
                          <a:cs typeface="宋体" charset="0"/>
                        </a:rPr>
                        <a:t>均势指标</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lgn="l">
                        <a:buNone/>
                      </a:pPr>
                      <a:r>
                        <a:rPr lang="en-US" sz="600" b="0" baseline="0">
                          <a:latin typeface="Times New Roman" panose="02020603050405020304" pitchFamily="18" charset="0"/>
                          <a:ea typeface="+mn-ea"/>
                          <a:cs typeface="宋体" charset="0"/>
                        </a:rPr>
                        <a:t>mtum_CCI</a:t>
                      </a:r>
                      <a:endParaRPr lang="en-US" altLang="en-US" sz="600" b="0" baseline="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dirty="0" err="1">
                          <a:latin typeface="Times New Roman" panose="02020603050405020304" pitchFamily="18" charset="0"/>
                          <a:ea typeface="+mn-ea"/>
                          <a:cs typeface="宋体" charset="0"/>
                        </a:rPr>
                        <a:t>顺势指标</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lgn="l">
                        <a:buNone/>
                      </a:pPr>
                      <a:r>
                        <a:rPr lang="en-US" sz="600" b="0" baseline="0">
                          <a:latin typeface="Times New Roman" panose="02020603050405020304" pitchFamily="18" charset="0"/>
                          <a:ea typeface="+mn-ea"/>
                          <a:cs typeface="宋体" charset="0"/>
                        </a:rPr>
                        <a:t>mtum_CMO</a:t>
                      </a:r>
                      <a:endParaRPr lang="en-US" altLang="en-US" sz="600" b="0" baseline="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dirty="0" err="1">
                          <a:latin typeface="Times New Roman" panose="02020603050405020304" pitchFamily="18" charset="0"/>
                          <a:ea typeface="+mn-ea"/>
                          <a:cs typeface="宋体" charset="0"/>
                        </a:rPr>
                        <a:t>钱德动量摆动指标</a:t>
                      </a:r>
                      <a:r>
                        <a:rPr lang="zh-CN" altLang="en-US" sz="600" b="0" baseline="0" dirty="0">
                          <a:latin typeface="Times New Roman" panose="02020603050405020304" pitchFamily="18" charset="0"/>
                          <a:ea typeface="+mn-ea"/>
                          <a:cs typeface="宋体" charset="0"/>
                        </a:rPr>
                        <a:t>，</a:t>
                      </a:r>
                      <a:r>
                        <a:rPr lang="en-US" altLang="en-US" sz="600" b="0" baseline="0" dirty="0" err="1">
                          <a:latin typeface="Times New Roman" panose="02020603050405020304" pitchFamily="18" charset="0"/>
                          <a:ea typeface="+mn-ea"/>
                          <a:cs typeface="宋体" charset="0"/>
                        </a:rPr>
                        <a:t>计算公式的分子中采用上涨日和下跌日的数据</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5527">
                <a:tc>
                  <a:txBody>
                    <a:bodyPr/>
                    <a:lstStyle/>
                    <a:p>
                      <a:pPr indent="0" algn="l">
                        <a:buNone/>
                      </a:pPr>
                      <a:r>
                        <a:rPr lang="en-US" sz="600" b="0" baseline="0" dirty="0" err="1">
                          <a:latin typeface="Times New Roman" panose="02020603050405020304" pitchFamily="18" charset="0"/>
                          <a:ea typeface="+mn-ea"/>
                          <a:cs typeface="宋体" charset="0"/>
                        </a:rPr>
                        <a:t>mtum_DX</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dirty="0" err="1">
                          <a:latin typeface="Times New Roman" panose="02020603050405020304" pitchFamily="18" charset="0"/>
                          <a:ea typeface="+mn-ea"/>
                          <a:cs typeface="宋体" charset="0"/>
                        </a:rPr>
                        <a:t>动向指标或趋向指标</a:t>
                      </a:r>
                      <a:r>
                        <a:rPr lang="zh-CN" altLang="en-US" sz="600" b="0" baseline="0" dirty="0">
                          <a:latin typeface="Times New Roman" panose="02020603050405020304" pitchFamily="18" charset="0"/>
                          <a:ea typeface="+mn-ea"/>
                          <a:cs typeface="宋体" charset="0"/>
                        </a:rPr>
                        <a:t>，</a:t>
                      </a:r>
                      <a:r>
                        <a:rPr lang="en-US" altLang="en-US" sz="600" b="0" baseline="0" dirty="0">
                          <a:latin typeface="Times New Roman" panose="02020603050405020304" pitchFamily="18" charset="0"/>
                          <a:ea typeface="+mn-ea"/>
                          <a:cs typeface="宋体" charset="0"/>
                        </a:rPr>
                        <a:t>分析股票价格在涨跌过程中买卖双方力量均衡点的变化情况，即多空双方的力量的变化受价格波动的影响而发生由均衡到失衡的循环过程，从而提供对趋势判断依据的一种技术指标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90351">
                <a:tc>
                  <a:txBody>
                    <a:bodyPr/>
                    <a:lstStyle/>
                    <a:p>
                      <a:pPr indent="0" algn="l">
                        <a:buNone/>
                      </a:pPr>
                      <a:r>
                        <a:rPr lang="en-US" sz="600" b="0" baseline="0" dirty="0" err="1">
                          <a:latin typeface="Times New Roman" panose="02020603050405020304" pitchFamily="18" charset="0"/>
                          <a:ea typeface="+mn-ea"/>
                          <a:cs typeface="宋体" charset="0"/>
                        </a:rPr>
                        <a:t>mtum_MACD</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dirty="0" err="1">
                          <a:latin typeface="Times New Roman" panose="02020603050405020304" pitchFamily="18" charset="0"/>
                          <a:ea typeface="+mn-ea"/>
                          <a:cs typeface="宋体" charset="0"/>
                        </a:rPr>
                        <a:t>平滑异同移动平均线</a:t>
                      </a:r>
                      <a:r>
                        <a:rPr lang="zh-CN" altLang="en-US" sz="600" b="0" baseline="0" dirty="0">
                          <a:latin typeface="Times New Roman" panose="02020603050405020304" pitchFamily="18" charset="0"/>
                          <a:ea typeface="+mn-ea"/>
                          <a:cs typeface="宋体" charset="0"/>
                        </a:rPr>
                        <a:t>，</a:t>
                      </a:r>
                      <a:r>
                        <a:rPr lang="en-US" altLang="en-US" sz="600" b="0" baseline="0" dirty="0">
                          <a:latin typeface="Times New Roman" panose="02020603050405020304" pitchFamily="18" charset="0"/>
                          <a:ea typeface="+mn-ea"/>
                          <a:cs typeface="宋体" charset="0"/>
                        </a:rPr>
                        <a:t>利用收盘价的短期（常用为12日）指数移动平均线与长期（常用为26日）指数移动平均线之间的聚合与分离状况，对买进、卖出时机作出研判的技术指标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lgn="l">
                        <a:buNone/>
                      </a:pPr>
                      <a:r>
                        <a:rPr lang="en-US" sz="600" b="0" baseline="0" dirty="0" err="1">
                          <a:latin typeface="Times New Roman" panose="02020603050405020304" pitchFamily="18" charset="0"/>
                          <a:ea typeface="+mn-ea"/>
                          <a:cs typeface="宋体" charset="0"/>
                        </a:rPr>
                        <a:t>mtum_MACD_ext</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a:latin typeface="Times New Roman" panose="02020603050405020304" pitchFamily="18" charset="0"/>
                          <a:ea typeface="+mn-ea"/>
                          <a:cs typeface="宋体" charset="0"/>
                        </a:rPr>
                        <a:t>具有可控MA类型的MACD</a:t>
                      </a: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lgn="l">
                        <a:buNone/>
                      </a:pPr>
                      <a:r>
                        <a:rPr lang="en-US" sz="600" b="0" baseline="0" dirty="0" err="1">
                          <a:latin typeface="Times New Roman" panose="02020603050405020304" pitchFamily="18" charset="0"/>
                          <a:ea typeface="+mn-ea"/>
                          <a:cs typeface="宋体" charset="0"/>
                        </a:rPr>
                        <a:t>mtum_MACD_fix</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a:latin typeface="Times New Roman" panose="02020603050405020304" pitchFamily="18" charset="0"/>
                          <a:ea typeface="+mn-ea"/>
                          <a:cs typeface="宋体" charset="0"/>
                        </a:rPr>
                        <a:t>移动平均收敛/发散修正</a:t>
                      </a: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lgn="l">
                        <a:buNone/>
                      </a:pPr>
                      <a:r>
                        <a:rPr lang="en-US" sz="600" b="0" baseline="0" dirty="0" err="1">
                          <a:latin typeface="Times New Roman" panose="02020603050405020304" pitchFamily="18" charset="0"/>
                          <a:ea typeface="+mn-ea"/>
                          <a:cs typeface="宋体" charset="0"/>
                        </a:rPr>
                        <a:t>mtum_MFI</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dirty="0" err="1">
                          <a:latin typeface="Times New Roman" panose="02020603050405020304" pitchFamily="18" charset="0"/>
                          <a:ea typeface="+mn-ea"/>
                          <a:cs typeface="宋体" charset="0"/>
                        </a:rPr>
                        <a:t>资金流量指标</a:t>
                      </a:r>
                      <a:r>
                        <a:rPr lang="zh-CN" altLang="en-US" sz="600" b="0" baseline="0" dirty="0">
                          <a:latin typeface="Times New Roman" panose="02020603050405020304" pitchFamily="18" charset="0"/>
                          <a:ea typeface="+mn-ea"/>
                          <a:cs typeface="宋体" charset="0"/>
                        </a:rPr>
                        <a:t>，</a:t>
                      </a:r>
                      <a:r>
                        <a:rPr lang="en-US" altLang="en-US" sz="600" b="0" baseline="0" dirty="0" err="1">
                          <a:latin typeface="Times New Roman" panose="02020603050405020304" pitchFamily="18" charset="0"/>
                          <a:ea typeface="+mn-ea"/>
                          <a:cs typeface="宋体" charset="0"/>
                        </a:rPr>
                        <a:t>属于量价类指标，反映市场的运行趋势</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lgn="l">
                        <a:buNone/>
                      </a:pPr>
                      <a:r>
                        <a:rPr lang="en-US" sz="600" b="0" baseline="0" dirty="0" err="1">
                          <a:latin typeface="Times New Roman" panose="02020603050405020304" pitchFamily="18" charset="0"/>
                          <a:ea typeface="+mn-ea"/>
                          <a:cs typeface="宋体" charset="0"/>
                        </a:rPr>
                        <a:t>mtum_MINUS_DI</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a:latin typeface="Times New Roman" panose="02020603050405020304" pitchFamily="18" charset="0"/>
                          <a:ea typeface="+mn-ea"/>
                          <a:cs typeface="宋体" charset="0"/>
                        </a:rPr>
                        <a:t>下升动向值(与DX相似)</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lgn="l">
                        <a:buNone/>
                      </a:pPr>
                      <a:r>
                        <a:rPr lang="en-US" sz="600" b="0" baseline="0">
                          <a:latin typeface="Times New Roman" panose="02020603050405020304" pitchFamily="18" charset="0"/>
                          <a:ea typeface="+mn-ea"/>
                          <a:cs typeface="宋体" charset="0"/>
                        </a:rPr>
                        <a:t>mtum_MINUS_DM</a:t>
                      </a:r>
                      <a:endParaRPr lang="en-US" altLang="en-US" sz="600" b="0" baseline="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a:latin typeface="Times New Roman" panose="02020603050405020304" pitchFamily="18" charset="0"/>
                          <a:ea typeface="+mn-ea"/>
                          <a:cs typeface="宋体" charset="0"/>
                        </a:rPr>
                        <a:t>上升动向值（与DX相似）</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90351">
                <a:tc>
                  <a:txBody>
                    <a:bodyPr/>
                    <a:lstStyle/>
                    <a:p>
                      <a:pPr indent="0" algn="l">
                        <a:buNone/>
                      </a:pPr>
                      <a:r>
                        <a:rPr lang="en-US" sz="600" b="0" baseline="0">
                          <a:latin typeface="Times New Roman" panose="02020603050405020304" pitchFamily="18" charset="0"/>
                          <a:ea typeface="+mn-ea"/>
                          <a:cs typeface="宋体" charset="0"/>
                        </a:rPr>
                        <a:t>mtum_MOM</a:t>
                      </a:r>
                      <a:endParaRPr lang="en-US" altLang="en-US" sz="600" b="0" baseline="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dirty="0" err="1">
                          <a:latin typeface="Times New Roman" panose="02020603050405020304" pitchFamily="18" charset="0"/>
                          <a:ea typeface="+mn-ea"/>
                          <a:cs typeface="宋体" charset="0"/>
                        </a:rPr>
                        <a:t>上升动向值</a:t>
                      </a:r>
                      <a:r>
                        <a:rPr lang="zh-CN" altLang="en-US" sz="600" b="0" baseline="0" dirty="0">
                          <a:latin typeface="Times New Roman" panose="02020603050405020304" pitchFamily="18" charset="0"/>
                          <a:ea typeface="+mn-ea"/>
                          <a:cs typeface="宋体" charset="0"/>
                        </a:rPr>
                        <a:t>，</a:t>
                      </a:r>
                      <a:r>
                        <a:rPr lang="en-US" altLang="en-US" sz="600" b="0" baseline="0" dirty="0" err="1">
                          <a:latin typeface="Times New Roman" panose="02020603050405020304" pitchFamily="18" charset="0"/>
                          <a:ea typeface="+mn-ea"/>
                          <a:cs typeface="宋体" charset="0"/>
                        </a:rPr>
                        <a:t>指股票</a:t>
                      </a:r>
                      <a:r>
                        <a:rPr lang="en-US" altLang="en-US" sz="600" b="0" baseline="0" dirty="0">
                          <a:latin typeface="Times New Roman" panose="02020603050405020304" pitchFamily="18" charset="0"/>
                          <a:ea typeface="+mn-ea"/>
                          <a:cs typeface="宋体" charset="0"/>
                        </a:rPr>
                        <a:t>(</a:t>
                      </a:r>
                      <a:r>
                        <a:rPr lang="en-US" altLang="en-US" sz="600" b="0" baseline="0" dirty="0" err="1">
                          <a:latin typeface="Times New Roman" panose="02020603050405020304" pitchFamily="18" charset="0"/>
                          <a:ea typeface="+mn-ea"/>
                          <a:cs typeface="宋体" charset="0"/>
                        </a:rPr>
                        <a:t>或经济指数</a:t>
                      </a:r>
                      <a:r>
                        <a:rPr lang="en-US" altLang="en-US" sz="600" b="0" baseline="0" dirty="0">
                          <a:latin typeface="Times New Roman" panose="02020603050405020304" pitchFamily="18" charset="0"/>
                          <a:ea typeface="+mn-ea"/>
                          <a:cs typeface="宋体" charset="0"/>
                        </a:rPr>
                        <a:t>)</a:t>
                      </a:r>
                      <a:r>
                        <a:rPr lang="en-US" altLang="en-US" sz="600" b="0" baseline="0" dirty="0" err="1">
                          <a:latin typeface="Times New Roman" panose="02020603050405020304" pitchFamily="18" charset="0"/>
                          <a:ea typeface="+mn-ea"/>
                          <a:cs typeface="宋体" charset="0"/>
                        </a:rPr>
                        <a:t>持续增长的能力。赢家组合在牛市中存在着正的动量效应，输家组合在熊市中存在着负的动量效应</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lgn="l">
                        <a:buNone/>
                      </a:pPr>
                      <a:r>
                        <a:rPr lang="en-US" sz="600" b="0" baseline="0">
                          <a:latin typeface="Times New Roman" panose="02020603050405020304" pitchFamily="18" charset="0"/>
                          <a:ea typeface="+mn-ea"/>
                          <a:cs typeface="宋体" charset="0"/>
                        </a:rPr>
                        <a:t>mtum_PLUS_DI</a:t>
                      </a:r>
                      <a:endParaRPr lang="en-US" altLang="en-US" sz="600" b="0" baseline="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a:latin typeface="Times New Roman" panose="02020603050405020304" pitchFamily="18" charset="0"/>
                          <a:ea typeface="+mn-ea"/>
                          <a:cs typeface="宋体" charset="0"/>
                        </a:rPr>
                        <a:t>Plus方向指示器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lgn="l">
                        <a:buNone/>
                      </a:pPr>
                      <a:r>
                        <a:rPr lang="en-US" sz="600" b="0" baseline="0" dirty="0" err="1">
                          <a:latin typeface="Times New Roman" panose="02020603050405020304" pitchFamily="18" charset="0"/>
                          <a:ea typeface="+mn-ea"/>
                          <a:cs typeface="宋体" charset="0"/>
                        </a:rPr>
                        <a:t>mtum_PLUS_DM</a:t>
                      </a:r>
                      <a:endParaRPr lang="en-US" alt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a:latin typeface="Times New Roman" panose="02020603050405020304" pitchFamily="18" charset="0"/>
                          <a:ea typeface="+mn-ea"/>
                          <a:cs typeface="宋体" charset="0"/>
                        </a:rPr>
                        <a:t>Plus定向运动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lgn="l">
                        <a:buNone/>
                      </a:pPr>
                      <a:r>
                        <a:rPr lang="en-US" sz="600" b="0" baseline="0" dirty="0" err="1">
                          <a:latin typeface="Times New Roman" panose="02020603050405020304" pitchFamily="18" charset="0"/>
                          <a:ea typeface="+mn-ea"/>
                          <a:cs typeface="宋体" charset="0"/>
                        </a:rPr>
                        <a:t>mtum_PPO</a:t>
                      </a:r>
                      <a:endParaRPr lang="en-US" sz="600" b="0" baseline="0" dirty="0">
                        <a:latin typeface="Times New Roman" panose="02020603050405020304" pitchFamily="18" charset="0"/>
                        <a:ea typeface="+mn-ea"/>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baseline="0" dirty="0" err="1">
                          <a:latin typeface="Times New Roman" panose="02020603050405020304" pitchFamily="18" charset="0"/>
                          <a:ea typeface="+mn-ea"/>
                          <a:cs typeface="宋体" charset="0"/>
                        </a:rPr>
                        <a:t>价格震荡百分比指数（与MACD相似</a:t>
                      </a:r>
                      <a:r>
                        <a:rPr lang="en-US" altLang="en-US" sz="600" b="0" baseline="0" dirty="0">
                          <a:latin typeface="Times New Roman" panose="02020603050405020304" pitchFamily="18" charset="0"/>
                          <a:ea typeface="+mn-ea"/>
                          <a:cs typeface="宋体" charset="0"/>
                        </a:rPr>
                        <a:t>）</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190351">
                <a:tc>
                  <a:txBody>
                    <a:bodyPr/>
                    <a:lstStyle/>
                    <a:p>
                      <a:pPr indent="0" algn="l">
                        <a:buNone/>
                      </a:pPr>
                      <a:r>
                        <a:rPr lang="en-US" sz="600" b="0" dirty="0" err="1">
                          <a:latin typeface="宋体" charset="0"/>
                          <a:cs typeface="宋体" charset="0"/>
                        </a:rPr>
                        <a:t>mtum_ROC</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dirty="0" err="1">
                          <a:latin typeface="宋体" charset="0"/>
                          <a:ea typeface="宋体" charset="0"/>
                          <a:cs typeface="宋体" charset="0"/>
                        </a:rPr>
                        <a:t>变动率指标</a:t>
                      </a:r>
                      <a:r>
                        <a:rPr lang="zh-CN" altLang="en-US" sz="600" b="0" dirty="0">
                          <a:latin typeface="宋体" charset="0"/>
                          <a:ea typeface="宋体" charset="0"/>
                          <a:cs typeface="宋体" charset="0"/>
                        </a:rPr>
                        <a:t>，</a:t>
                      </a:r>
                      <a:r>
                        <a:rPr lang="en-US" altLang="en-US" sz="600" b="0" dirty="0" err="1">
                          <a:latin typeface="宋体" charset="0"/>
                          <a:ea typeface="宋体" charset="0"/>
                          <a:cs typeface="宋体" charset="0"/>
                        </a:rPr>
                        <a:t>由当天的股价与一定的天数之前的某一天股价比较，其变动速度的大小,来反映股票市变动的快慢程度</a:t>
                      </a:r>
                      <a:endParaRPr lang="en-US" altLang="en-US" sz="600" b="0" dirty="0">
                        <a:latin typeface="宋体" charset="0"/>
                        <a:ea typeface="宋体" charset="0"/>
                        <a:cs typeface="宋体"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lgn="l">
                        <a:buNone/>
                      </a:pPr>
                      <a:r>
                        <a:rPr lang="en-US" sz="600" b="0" dirty="0" err="1">
                          <a:latin typeface="宋体" charset="0"/>
                          <a:cs typeface="宋体" charset="0"/>
                        </a:rPr>
                        <a:t>mtum_ROCP</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a:latin typeface="宋体" charset="0"/>
                          <a:ea typeface="宋体" charset="0"/>
                          <a:cs typeface="宋体" charset="0"/>
                        </a:rPr>
                        <a:t>变化率百分比</a:t>
                      </a: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lgn="l">
                        <a:buNone/>
                      </a:pPr>
                      <a:r>
                        <a:rPr lang="en-US" sz="600" b="0" dirty="0" err="1">
                          <a:latin typeface="宋体" charset="0"/>
                          <a:cs typeface="宋体" charset="0"/>
                        </a:rPr>
                        <a:t>mtum_ROCR</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a:latin typeface="宋体" charset="0"/>
                          <a:ea typeface="宋体" charset="0"/>
                          <a:cs typeface="宋体" charset="0"/>
                        </a:rPr>
                        <a:t>变化率比率</a:t>
                      </a: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190351">
                <a:tc>
                  <a:txBody>
                    <a:bodyPr/>
                    <a:lstStyle/>
                    <a:p>
                      <a:pPr indent="0" algn="l">
                        <a:buNone/>
                      </a:pPr>
                      <a:r>
                        <a:rPr lang="en-US" sz="600" b="0" dirty="0" err="1">
                          <a:latin typeface="宋体" charset="0"/>
                          <a:cs typeface="宋体" charset="0"/>
                        </a:rPr>
                        <a:t>mtum_RSI</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dirty="0" err="1">
                          <a:latin typeface="宋体" charset="0"/>
                          <a:ea typeface="宋体" charset="0"/>
                          <a:cs typeface="宋体" charset="0"/>
                        </a:rPr>
                        <a:t>相对强弱指数</a:t>
                      </a:r>
                      <a:r>
                        <a:rPr lang="zh-CN" altLang="en-US" sz="600" b="0" dirty="0">
                          <a:latin typeface="宋体" charset="0"/>
                          <a:ea typeface="宋体" charset="0"/>
                          <a:cs typeface="宋体" charset="0"/>
                        </a:rPr>
                        <a:t>，</a:t>
                      </a:r>
                      <a:r>
                        <a:rPr lang="en-US" altLang="en-US" sz="600" b="0" dirty="0" err="1">
                          <a:latin typeface="宋体" charset="0"/>
                          <a:ea typeface="宋体" charset="0"/>
                          <a:cs typeface="宋体" charset="0"/>
                        </a:rPr>
                        <a:t>比较一段时期内的平均收盘涨数和平均收盘跌数来分析市场买沽盘的意向和实力，从而作出未来市场的走势</a:t>
                      </a:r>
                      <a:endParaRPr lang="en-US" altLang="en-US" sz="600" b="0" dirty="0">
                        <a:latin typeface="宋体" charset="0"/>
                        <a:ea typeface="宋体" charset="0"/>
                        <a:cs typeface="宋体"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lgn="l">
                        <a:buNone/>
                      </a:pPr>
                      <a:r>
                        <a:rPr lang="en-US" sz="600" b="0">
                          <a:latin typeface="宋体" charset="0"/>
                          <a:cs typeface="宋体" charset="0"/>
                        </a:rPr>
                        <a:t>mtum_STOCH_k</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dirty="0">
                          <a:latin typeface="宋体" charset="0"/>
                          <a:ea typeface="宋体" charset="0"/>
                          <a:cs typeface="宋体" charset="0"/>
                        </a:rPr>
                        <a:t>Stochastic </a:t>
                      </a:r>
                      <a:r>
                        <a:rPr lang="en-US" altLang="en-US" sz="600" b="0" dirty="0" err="1">
                          <a:latin typeface="宋体" charset="0"/>
                          <a:ea typeface="宋体" charset="0"/>
                          <a:cs typeface="宋体" charset="0"/>
                        </a:rPr>
                        <a:t>KDJ指标</a:t>
                      </a:r>
                      <a:endParaRPr lang="en-US" altLang="en-US" sz="600" b="0" dirty="0">
                        <a:latin typeface="宋体" charset="0"/>
                        <a:ea typeface="宋体" charset="0"/>
                        <a:cs typeface="宋体"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lgn="l">
                        <a:buNone/>
                      </a:pPr>
                      <a:r>
                        <a:rPr lang="en-US" sz="600" b="0" dirty="0" err="1">
                          <a:latin typeface="宋体" charset="0"/>
                          <a:cs typeface="宋体" charset="0"/>
                        </a:rPr>
                        <a:t>mtum_STOCH_RSI_k</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dirty="0" err="1">
                          <a:latin typeface="宋体" charset="0"/>
                          <a:ea typeface="宋体" charset="0"/>
                          <a:cs typeface="宋体" charset="0"/>
                        </a:rPr>
                        <a:t>随机相对强弱指数</a:t>
                      </a:r>
                      <a:endParaRPr lang="en-US" altLang="en-US" sz="600" b="0" dirty="0">
                        <a:latin typeface="宋体" charset="0"/>
                        <a:ea typeface="宋体" charset="0"/>
                        <a:cs typeface="宋体"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lgn="l">
                        <a:buNone/>
                      </a:pPr>
                      <a:r>
                        <a:rPr lang="en-US" sz="600" b="0" dirty="0" err="1">
                          <a:latin typeface="宋体" charset="0"/>
                          <a:cs typeface="宋体" charset="0"/>
                        </a:rPr>
                        <a:t>mtum_TRIX</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dirty="0">
                          <a:latin typeface="宋体" charset="0"/>
                          <a:ea typeface="宋体" charset="0"/>
                          <a:cs typeface="宋体" charset="0"/>
                        </a:rPr>
                        <a:t>三次平滑EMA的1天变化率（与ROC相似）</a:t>
                      </a: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190351">
                <a:tc>
                  <a:txBody>
                    <a:bodyPr/>
                    <a:lstStyle/>
                    <a:p>
                      <a:pPr indent="0" algn="l">
                        <a:buNone/>
                      </a:pPr>
                      <a:r>
                        <a:rPr lang="en-US" sz="600" b="0">
                          <a:latin typeface="宋体" charset="0"/>
                          <a:cs typeface="宋体" charset="0"/>
                        </a:rPr>
                        <a:t>mtum_ULTOSC</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dirty="0" err="1">
                          <a:latin typeface="宋体" charset="0"/>
                          <a:ea typeface="宋体" charset="0"/>
                          <a:cs typeface="宋体" charset="0"/>
                        </a:rPr>
                        <a:t>终极波动指标</a:t>
                      </a:r>
                      <a:r>
                        <a:rPr lang="zh-CN" altLang="en-US" sz="600" b="0" dirty="0">
                          <a:latin typeface="宋体" charset="0"/>
                          <a:ea typeface="宋体" charset="0"/>
                          <a:cs typeface="宋体" charset="0"/>
                        </a:rPr>
                        <a:t>，</a:t>
                      </a:r>
                      <a:r>
                        <a:rPr lang="en-US" altLang="en-US" sz="600" b="0" dirty="0">
                          <a:latin typeface="宋体" charset="0"/>
                          <a:ea typeface="宋体" charset="0"/>
                          <a:cs typeface="宋体" charset="0"/>
                        </a:rPr>
                        <a:t>一种多方位功能的指标，除了趋势确认及超买超卖方面的作用之外，它的“突破”讯号不仅可以提供最适当的交易时机之外，更可以进一步加强指标的可靠度</a:t>
                      </a: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190351">
                <a:tc>
                  <a:txBody>
                    <a:bodyPr/>
                    <a:lstStyle/>
                    <a:p>
                      <a:pPr indent="0" algn="l">
                        <a:buNone/>
                      </a:pPr>
                      <a:r>
                        <a:rPr lang="en-US" sz="600" b="0" dirty="0" err="1">
                          <a:latin typeface="宋体" charset="0"/>
                          <a:cs typeface="宋体" charset="0"/>
                        </a:rPr>
                        <a:t>mtum_WILLIAMS_R</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dirty="0" err="1">
                          <a:latin typeface="宋体" charset="0"/>
                          <a:ea typeface="宋体" charset="0"/>
                          <a:cs typeface="宋体" charset="0"/>
                        </a:rPr>
                        <a:t>威廉指标</a:t>
                      </a:r>
                      <a:r>
                        <a:rPr lang="zh-CN" altLang="en-US" sz="600" b="0" dirty="0">
                          <a:latin typeface="宋体" charset="0"/>
                          <a:ea typeface="宋体" charset="0"/>
                          <a:cs typeface="宋体" charset="0"/>
                        </a:rPr>
                        <a:t>，</a:t>
                      </a:r>
                      <a:r>
                        <a:rPr lang="en-US" altLang="en-US" sz="600" b="0" dirty="0">
                          <a:latin typeface="宋体" charset="0"/>
                          <a:ea typeface="宋体" charset="0"/>
                          <a:cs typeface="宋体" charset="0"/>
                        </a:rPr>
                        <a:t>市场处于超买还是超卖状态。股票投资分析方法主要有如下三种：基本分析、技术分析、演化分析。在实际应用中，它们既相互联系，又有重要区别</a:t>
                      </a: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bl>
          </a:graphicData>
        </a:graphic>
      </p:graphicFrame>
      <p:graphicFrame>
        <p:nvGraphicFramePr>
          <p:cNvPr id="12" name="表格 11"/>
          <p:cNvGraphicFramePr/>
          <p:nvPr/>
        </p:nvGraphicFramePr>
        <p:xfrm>
          <a:off x="5256496" y="764190"/>
          <a:ext cx="3574826" cy="731520"/>
        </p:xfrm>
        <a:graphic>
          <a:graphicData uri="http://schemas.openxmlformats.org/drawingml/2006/table">
            <a:tbl>
              <a:tblPr/>
              <a:tblGrid>
                <a:gridCol w="822960">
                  <a:extLst>
                    <a:ext uri="{9D8B030D-6E8A-4147-A177-3AD203B41FA5}">
                      <a16:colId xmlns:a16="http://schemas.microsoft.com/office/drawing/2014/main" val="20000"/>
                    </a:ext>
                  </a:extLst>
                </a:gridCol>
                <a:gridCol w="2751866">
                  <a:extLst>
                    <a:ext uri="{9D8B030D-6E8A-4147-A177-3AD203B41FA5}">
                      <a16:colId xmlns:a16="http://schemas.microsoft.com/office/drawing/2014/main" val="20001"/>
                    </a:ext>
                  </a:extLst>
                </a:gridCol>
              </a:tblGrid>
              <a:tr h="0">
                <a:tc>
                  <a:txBody>
                    <a:bodyPr/>
                    <a:lstStyle/>
                    <a:p>
                      <a:pPr indent="0">
                        <a:buNone/>
                      </a:pPr>
                      <a:r>
                        <a:rPr lang="en-US" sz="600" b="0">
                          <a:latin typeface="宋体" charset="0"/>
                          <a:cs typeface="宋体" charset="0"/>
                        </a:rPr>
                        <a:t>cycl_DCPERIOD</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dirty="0" err="1">
                          <a:latin typeface="宋体" charset="0"/>
                          <a:ea typeface="宋体" charset="0"/>
                          <a:cs typeface="宋体" charset="0"/>
                        </a:rPr>
                        <a:t>希尔伯特变换-主导周期</a:t>
                      </a:r>
                      <a:r>
                        <a:rPr lang="zh-CN" altLang="en-US" sz="600" b="0" dirty="0">
                          <a:latin typeface="宋体" charset="0"/>
                          <a:ea typeface="宋体" charset="0"/>
                          <a:cs typeface="宋体" charset="0"/>
                        </a:rPr>
                        <a:t>，</a:t>
                      </a:r>
                      <a:r>
                        <a:rPr lang="en-US" altLang="en-US" sz="600" b="0" dirty="0" err="1">
                          <a:latin typeface="宋体" charset="0"/>
                          <a:ea typeface="宋体" charset="0"/>
                          <a:cs typeface="宋体" charset="0"/>
                        </a:rPr>
                        <a:t>将价格作为信息信号，计算价格处在的周期的位置，作为择时的依据</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600" b="0">
                          <a:latin typeface="宋体" charset="0"/>
                          <a:cs typeface="宋体" charset="0"/>
                        </a:rPr>
                        <a:t>cycl_DCPHASE</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a:latin typeface="宋体" charset="0"/>
                          <a:ea typeface="宋体" charset="0"/>
                          <a:cs typeface="宋体" charset="0"/>
                        </a:rPr>
                        <a:t>希尔伯特变换-主导循环阶段</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600" b="0" dirty="0" err="1">
                          <a:latin typeface="宋体" charset="0"/>
                          <a:cs typeface="宋体" charset="0"/>
                        </a:rPr>
                        <a:t>cycl_PHASOR_inph</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a:latin typeface="宋体" charset="0"/>
                          <a:ea typeface="宋体" charset="0"/>
                          <a:cs typeface="宋体" charset="0"/>
                        </a:rPr>
                        <a:t>希尔伯特变换-希尔伯特变换相量</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600" b="0">
                          <a:latin typeface="宋体" charset="0"/>
                          <a:cs typeface="宋体" charset="0"/>
                        </a:rPr>
                        <a:t>cycl_PHASOR_quad</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a:latin typeface="宋体" charset="0"/>
                          <a:ea typeface="宋体" charset="0"/>
                          <a:cs typeface="宋体" charset="0"/>
                          <a:sym typeface="+mn-ea"/>
                        </a:rPr>
                        <a:t>希尔伯特变换-希尔伯特变换分量</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600" b="0">
                          <a:latin typeface="宋体" charset="0"/>
                          <a:cs typeface="宋体" charset="0"/>
                        </a:rPr>
                        <a:t>cycl_SINE_sine</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a:latin typeface="宋体" charset="0"/>
                          <a:ea typeface="宋体" charset="0"/>
                          <a:cs typeface="宋体" charset="0"/>
                        </a:rPr>
                        <a:t>希尔伯特变换-正弦波</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600" b="0">
                          <a:latin typeface="宋体" charset="0"/>
                          <a:cs typeface="宋体" charset="0"/>
                        </a:rPr>
                        <a:t>cycl_SINE_lead</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a:latin typeface="宋体" charset="0"/>
                          <a:ea typeface="宋体" charset="0"/>
                          <a:cs typeface="宋体" charset="0"/>
                          <a:sym typeface="+mn-ea"/>
                        </a:rPr>
                        <a:t>希尔伯特变换-正弦波</a:t>
                      </a:r>
                      <a:r>
                        <a:rPr lang="zh-CN" altLang="en-US" sz="600">
                          <a:latin typeface="宋体" charset="0"/>
                          <a:ea typeface="宋体" charset="0"/>
                          <a:cs typeface="宋体" charset="0"/>
                          <a:sym typeface="+mn-ea"/>
                        </a:rPr>
                        <a:t>趋势</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600" b="0" dirty="0" err="1">
                          <a:latin typeface="宋体" charset="0"/>
                          <a:cs typeface="宋体" charset="0"/>
                        </a:rPr>
                        <a:t>cycl_HT_TRENDMODE</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dirty="0" err="1">
                          <a:latin typeface="宋体" charset="0"/>
                          <a:ea typeface="宋体" charset="0"/>
                          <a:cs typeface="宋体" charset="0"/>
                        </a:rPr>
                        <a:t>希尔伯特变换-趋势与周期模式</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3" name="表格 12"/>
          <p:cNvGraphicFramePr/>
          <p:nvPr/>
        </p:nvGraphicFramePr>
        <p:xfrm>
          <a:off x="5260898" y="1580562"/>
          <a:ext cx="3570326" cy="1080588"/>
        </p:xfrm>
        <a:graphic>
          <a:graphicData uri="http://schemas.openxmlformats.org/drawingml/2006/table">
            <a:tbl>
              <a:tblPr/>
              <a:tblGrid>
                <a:gridCol w="822960">
                  <a:extLst>
                    <a:ext uri="{9D8B030D-6E8A-4147-A177-3AD203B41FA5}">
                      <a16:colId xmlns:a16="http://schemas.microsoft.com/office/drawing/2014/main" val="20000"/>
                    </a:ext>
                  </a:extLst>
                </a:gridCol>
                <a:gridCol w="2747366">
                  <a:extLst>
                    <a:ext uri="{9D8B030D-6E8A-4147-A177-3AD203B41FA5}">
                      <a16:colId xmlns:a16="http://schemas.microsoft.com/office/drawing/2014/main" val="20001"/>
                    </a:ext>
                  </a:extLst>
                </a:gridCol>
              </a:tblGrid>
              <a:tr h="166188">
                <a:tc>
                  <a:txBody>
                    <a:bodyPr/>
                    <a:lstStyle/>
                    <a:p>
                      <a:pPr indent="0">
                        <a:buNone/>
                      </a:pPr>
                      <a:r>
                        <a:rPr lang="en-US" sz="600" b="0" dirty="0" err="1">
                          <a:latin typeface="宋体" charset="0"/>
                          <a:cs typeface="宋体" charset="0"/>
                        </a:rPr>
                        <a:t>olap_BBAND_UPPER</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b="0" dirty="0">
                          <a:latin typeface="宋体" charset="0"/>
                          <a:ea typeface="宋体" charset="0"/>
                          <a:cs typeface="宋体" charset="0"/>
                        </a:rPr>
                        <a:t>布林带上轨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600" b="0" dirty="0" err="1">
                          <a:latin typeface="宋体" charset="0"/>
                          <a:cs typeface="宋体" charset="0"/>
                        </a:rPr>
                        <a:t>olap_BBAND_MIDDLE</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b="0">
                          <a:latin typeface="宋体" charset="0"/>
                          <a:ea typeface="宋体" charset="0"/>
                          <a:cs typeface="宋体" charset="0"/>
                        </a:rPr>
                        <a:t>布林带中轨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600" b="0">
                          <a:latin typeface="宋体" charset="0"/>
                          <a:cs typeface="宋体" charset="0"/>
                        </a:rPr>
                        <a:t>olap_BBAND_LOWER</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b="0">
                          <a:latin typeface="宋体" charset="0"/>
                          <a:ea typeface="宋体" charset="0"/>
                          <a:cs typeface="宋体" charset="0"/>
                        </a:rPr>
                        <a:t>布林带下轨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600" b="0">
                          <a:latin typeface="宋体" charset="0"/>
                          <a:cs typeface="宋体" charset="0"/>
                        </a:rPr>
                        <a:t>olap_HT_TRENDLINE</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dirty="0" err="1">
                          <a:latin typeface="宋体" charset="0"/>
                          <a:ea typeface="宋体" charset="0"/>
                          <a:cs typeface="宋体" charset="0"/>
                        </a:rPr>
                        <a:t>希尔伯特瞬时变换</a:t>
                      </a:r>
                      <a:r>
                        <a:rPr lang="zh-CN" altLang="en-US" sz="600" b="0" dirty="0">
                          <a:latin typeface="宋体" charset="0"/>
                          <a:ea typeface="宋体" charset="0"/>
                          <a:cs typeface="宋体" charset="0"/>
                        </a:rPr>
                        <a:t>，</a:t>
                      </a:r>
                      <a:r>
                        <a:rPr lang="en-US" altLang="en-US" sz="600" b="0" dirty="0" err="1">
                          <a:latin typeface="宋体" charset="0"/>
                          <a:ea typeface="宋体" charset="0"/>
                          <a:cs typeface="宋体" charset="0"/>
                        </a:rPr>
                        <a:t>趋向类指标</a:t>
                      </a:r>
                      <a:r>
                        <a:rPr lang="zh-CN" altLang="en-US" sz="600" b="0" dirty="0">
                          <a:latin typeface="宋体" charset="0"/>
                          <a:ea typeface="宋体" charset="0"/>
                          <a:cs typeface="宋体" charset="0"/>
                        </a:rPr>
                        <a:t>，</a:t>
                      </a:r>
                      <a:r>
                        <a:rPr lang="en-US" altLang="en-US" sz="600" b="0" dirty="0" err="1">
                          <a:latin typeface="宋体" charset="0"/>
                          <a:ea typeface="宋体" charset="0"/>
                          <a:cs typeface="宋体" charset="0"/>
                        </a:rPr>
                        <a:t>原理是</a:t>
                      </a:r>
                      <a:r>
                        <a:rPr lang="zh-CN" altLang="en-US" sz="600" b="0" dirty="0">
                          <a:latin typeface="宋体" charset="0"/>
                          <a:ea typeface="宋体" charset="0"/>
                          <a:cs typeface="宋体" charset="0"/>
                        </a:rPr>
                        <a:t>使用希尔伯特转换降噪</a:t>
                      </a:r>
                      <a:r>
                        <a:rPr lang="en-US" altLang="en-US" sz="600" b="0" dirty="0">
                          <a:latin typeface="宋体" charset="0"/>
                          <a:ea typeface="宋体" charset="0"/>
                          <a:cs typeface="宋体" charset="0"/>
                        </a:rPr>
                        <a:t>，</a:t>
                      </a:r>
                      <a:r>
                        <a:rPr lang="en-US" altLang="en-US" sz="600" b="0" dirty="0" err="1">
                          <a:latin typeface="宋体" charset="0"/>
                          <a:ea typeface="宋体" charset="0"/>
                          <a:cs typeface="宋体" charset="0"/>
                        </a:rPr>
                        <a:t>用于判断价格未来走势的变动趋势</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600" b="0">
                          <a:latin typeface="宋体" charset="0"/>
                          <a:cs typeface="宋体" charset="0"/>
                        </a:rPr>
                        <a:t>olap_MIDPOINT</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a:latin typeface="宋体" charset="0"/>
                          <a:ea typeface="宋体" charset="0"/>
                          <a:cs typeface="宋体" charset="0"/>
                        </a:rPr>
                        <a:t>中期点</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600" b="0">
                          <a:latin typeface="宋体" charset="0"/>
                          <a:cs typeface="宋体" charset="0"/>
                        </a:rPr>
                        <a:t>olap_MIDPRICE</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b="0">
                          <a:latin typeface="宋体" charset="0"/>
                          <a:ea typeface="宋体" charset="0"/>
                          <a:cs typeface="宋体" charset="0"/>
                        </a:rPr>
                        <a:t>中期价格</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99426">
                <a:tc>
                  <a:txBody>
                    <a:bodyPr/>
                    <a:lstStyle/>
                    <a:p>
                      <a:pPr indent="0">
                        <a:buNone/>
                      </a:pPr>
                      <a:r>
                        <a:rPr lang="en-US" sz="600" b="0">
                          <a:latin typeface="宋体" charset="0"/>
                          <a:cs typeface="宋体" charset="0"/>
                        </a:rPr>
                        <a:t>olap_SAR</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a:latin typeface="宋体" charset="0"/>
                          <a:ea typeface="宋体" charset="0"/>
                          <a:cs typeface="宋体" charset="0"/>
                        </a:rPr>
                        <a:t>抛物线指标</a:t>
                      </a:r>
                      <a:r>
                        <a:rPr lang="zh-CN" altLang="en-US" sz="600" b="0">
                          <a:latin typeface="宋体" charset="0"/>
                          <a:ea typeface="宋体" charset="0"/>
                          <a:cs typeface="宋体" charset="0"/>
                        </a:rPr>
                        <a:t>，</a:t>
                      </a:r>
                      <a:r>
                        <a:rPr lang="en-US" altLang="en-US" sz="600" b="0">
                          <a:latin typeface="宋体" charset="0"/>
                          <a:ea typeface="宋体" charset="0"/>
                          <a:cs typeface="宋体" charset="0"/>
                        </a:rPr>
                        <a:t>停损点转向，利用抛物线方式，随时调整停损点位置以观察买卖点。 由于停损点（又称转向点SAR）以弧形的方式移动，故称之为抛物线转向指标 。</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600" b="0" dirty="0" err="1">
                          <a:latin typeface="宋体" charset="0"/>
                          <a:cs typeface="宋体" charset="0"/>
                        </a:rPr>
                        <a:t>olap_SAREXT</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dirty="0" err="1">
                          <a:latin typeface="宋体" charset="0"/>
                          <a:ea typeface="宋体" charset="0"/>
                          <a:cs typeface="宋体" charset="0"/>
                        </a:rPr>
                        <a:t>SAR扩展</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14" name="表格 13"/>
          <p:cNvGraphicFramePr/>
          <p:nvPr/>
        </p:nvGraphicFramePr>
        <p:xfrm>
          <a:off x="5256296" y="2943480"/>
          <a:ext cx="3564918" cy="503347"/>
        </p:xfrm>
        <a:graphic>
          <a:graphicData uri="http://schemas.openxmlformats.org/drawingml/2006/table">
            <a:tbl>
              <a:tblPr/>
              <a:tblGrid>
                <a:gridCol w="835806">
                  <a:extLst>
                    <a:ext uri="{9D8B030D-6E8A-4147-A177-3AD203B41FA5}">
                      <a16:colId xmlns:a16="http://schemas.microsoft.com/office/drawing/2014/main" val="20000"/>
                    </a:ext>
                  </a:extLst>
                </a:gridCol>
                <a:gridCol w="2729112">
                  <a:extLst>
                    <a:ext uri="{9D8B030D-6E8A-4147-A177-3AD203B41FA5}">
                      <a16:colId xmlns:a16="http://schemas.microsoft.com/office/drawing/2014/main" val="20001"/>
                    </a:ext>
                  </a:extLst>
                </a:gridCol>
              </a:tblGrid>
              <a:tr h="229027">
                <a:tc>
                  <a:txBody>
                    <a:bodyPr/>
                    <a:lstStyle/>
                    <a:p>
                      <a:pPr indent="0">
                        <a:buNone/>
                      </a:pPr>
                      <a:r>
                        <a:rPr lang="en-US" sz="600" b="0" dirty="0" err="1">
                          <a:latin typeface="宋体" charset="0"/>
                          <a:cs typeface="宋体" charset="0"/>
                        </a:rPr>
                        <a:t>volu_Chaikin_AD</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dirty="0" err="1">
                          <a:latin typeface="宋体" charset="0"/>
                          <a:ea typeface="宋体" charset="0"/>
                          <a:cs typeface="宋体" charset="0"/>
                        </a:rPr>
                        <a:t>累积</a:t>
                      </a:r>
                      <a:r>
                        <a:rPr lang="en-US" altLang="en-US" sz="600" b="0" dirty="0">
                          <a:latin typeface="宋体" charset="0"/>
                          <a:ea typeface="宋体" charset="0"/>
                          <a:cs typeface="宋体" charset="0"/>
                        </a:rPr>
                        <a:t>/</a:t>
                      </a:r>
                      <a:r>
                        <a:rPr lang="en-US" altLang="en-US" sz="600" b="0" dirty="0" err="1">
                          <a:latin typeface="宋体" charset="0"/>
                          <a:ea typeface="宋体" charset="0"/>
                          <a:cs typeface="宋体" charset="0"/>
                        </a:rPr>
                        <a:t>派发线</a:t>
                      </a:r>
                      <a:r>
                        <a:rPr lang="zh-CN" altLang="en-US" sz="600" b="0" dirty="0">
                          <a:latin typeface="宋体" charset="0"/>
                          <a:ea typeface="宋体" charset="0"/>
                          <a:cs typeface="宋体" charset="0"/>
                        </a:rPr>
                        <a:t>，</a:t>
                      </a:r>
                      <a:r>
                        <a:rPr lang="en-US" altLang="en-US" sz="600" b="0" dirty="0" err="1">
                          <a:latin typeface="宋体" charset="0"/>
                          <a:ea typeface="宋体" charset="0"/>
                          <a:cs typeface="宋体" charset="0"/>
                        </a:rPr>
                        <a:t>平衡交易量指标，以当日的收盘价位来估算成交流量，用于估定一段时间内该证券累积的资金流量</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600" b="0" dirty="0" err="1">
                          <a:latin typeface="宋体" charset="0"/>
                          <a:cs typeface="宋体" charset="0"/>
                        </a:rPr>
                        <a:t>volu_Chaikin_ADOSC</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dirty="0" err="1">
                          <a:latin typeface="宋体" charset="0"/>
                          <a:ea typeface="宋体" charset="0"/>
                          <a:cs typeface="宋体" charset="0"/>
                        </a:rPr>
                        <a:t>震荡指标</a:t>
                      </a:r>
                      <a:r>
                        <a:rPr lang="zh-CN" altLang="en-US" sz="600" b="0" dirty="0">
                          <a:latin typeface="宋体" charset="0"/>
                          <a:ea typeface="宋体" charset="0"/>
                          <a:cs typeface="宋体" charset="0"/>
                        </a:rPr>
                        <a:t>，</a:t>
                      </a:r>
                      <a:r>
                        <a:rPr lang="en-US" altLang="en-US" sz="600" b="0" dirty="0" err="1">
                          <a:latin typeface="宋体" charset="0"/>
                          <a:ea typeface="宋体" charset="0"/>
                          <a:cs typeface="宋体" charset="0"/>
                        </a:rPr>
                        <a:t>将资金流动情况与价格行为相对比，检测市场中资金流入和流出的情况</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600" b="0">
                          <a:latin typeface="宋体" charset="0"/>
                          <a:cs typeface="宋体" charset="0"/>
                        </a:rPr>
                        <a:t>volu_OBV</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dirty="0" err="1">
                          <a:latin typeface="宋体" charset="0"/>
                          <a:ea typeface="宋体" charset="0"/>
                          <a:cs typeface="宋体" charset="0"/>
                        </a:rPr>
                        <a:t>能量潮</a:t>
                      </a:r>
                      <a:r>
                        <a:rPr lang="zh-CN" altLang="en-US" sz="600" b="0" dirty="0">
                          <a:latin typeface="宋体" charset="0"/>
                          <a:ea typeface="宋体" charset="0"/>
                          <a:cs typeface="宋体" charset="0"/>
                        </a:rPr>
                        <a:t>，</a:t>
                      </a:r>
                      <a:r>
                        <a:rPr lang="en-US" altLang="en-US" sz="600" b="0" dirty="0" err="1">
                          <a:latin typeface="宋体" charset="0"/>
                          <a:ea typeface="宋体" charset="0"/>
                          <a:cs typeface="宋体" charset="0"/>
                        </a:rPr>
                        <a:t>通过统计成交量变动的趋势推测股价趋势</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5" name="表格 14"/>
          <p:cNvGraphicFramePr/>
          <p:nvPr/>
        </p:nvGraphicFramePr>
        <p:xfrm>
          <a:off x="5266055" y="3477895"/>
          <a:ext cx="3564255" cy="307871"/>
        </p:xfrm>
        <a:graphic>
          <a:graphicData uri="http://schemas.openxmlformats.org/drawingml/2006/table">
            <a:tbl>
              <a:tblPr/>
              <a:tblGrid>
                <a:gridCol w="641985">
                  <a:extLst>
                    <a:ext uri="{9D8B030D-6E8A-4147-A177-3AD203B41FA5}">
                      <a16:colId xmlns:a16="http://schemas.microsoft.com/office/drawing/2014/main" val="20000"/>
                    </a:ext>
                  </a:extLst>
                </a:gridCol>
                <a:gridCol w="2922270">
                  <a:extLst>
                    <a:ext uri="{9D8B030D-6E8A-4147-A177-3AD203B41FA5}">
                      <a16:colId xmlns:a16="http://schemas.microsoft.com/office/drawing/2014/main" val="20001"/>
                    </a:ext>
                  </a:extLst>
                </a:gridCol>
              </a:tblGrid>
              <a:tr h="124991">
                <a:tc>
                  <a:txBody>
                    <a:bodyPr/>
                    <a:lstStyle/>
                    <a:p>
                      <a:pPr indent="0">
                        <a:buNone/>
                      </a:pPr>
                      <a:r>
                        <a:rPr lang="en-US" sz="600" b="0">
                          <a:latin typeface="宋体" charset="0"/>
                          <a:cs typeface="宋体" charset="0"/>
                        </a:rPr>
                        <a:t>vola_ATR</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dirty="0" err="1">
                          <a:latin typeface="宋体" charset="0"/>
                          <a:ea typeface="宋体" charset="0"/>
                          <a:cs typeface="宋体" charset="0"/>
                        </a:rPr>
                        <a:t>真实波动幅度均值</a:t>
                      </a:r>
                      <a:r>
                        <a:rPr lang="zh-CN" altLang="en-US" sz="600" b="0" dirty="0">
                          <a:latin typeface="宋体" charset="0"/>
                          <a:ea typeface="宋体" charset="0"/>
                          <a:cs typeface="宋体" charset="0"/>
                        </a:rPr>
                        <a:t>，</a:t>
                      </a:r>
                      <a:r>
                        <a:rPr lang="en-US" altLang="en-US" sz="600" b="0" dirty="0">
                          <a:latin typeface="宋体" charset="0"/>
                          <a:ea typeface="宋体" charset="0"/>
                          <a:cs typeface="宋体" charset="0"/>
                        </a:rPr>
                        <a:t>以 N </a:t>
                      </a:r>
                      <a:r>
                        <a:rPr lang="en-US" altLang="en-US" sz="600" b="0" dirty="0" err="1">
                          <a:latin typeface="宋体" charset="0"/>
                          <a:ea typeface="宋体" charset="0"/>
                          <a:cs typeface="宋体" charset="0"/>
                        </a:rPr>
                        <a:t>天的指数移动平均数平均後的交易波动幅度</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600" b="0">
                          <a:latin typeface="宋体" charset="0"/>
                          <a:cs typeface="宋体" charset="0"/>
                        </a:rPr>
                        <a:t>vola_NATR</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a:latin typeface="宋体" charset="0"/>
                          <a:ea typeface="宋体" charset="0"/>
                          <a:cs typeface="宋体" charset="0"/>
                        </a:rPr>
                        <a:t>归一化波动幅度均值</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600" b="0" dirty="0" err="1">
                          <a:latin typeface="宋体" charset="0"/>
                          <a:cs typeface="宋体" charset="0"/>
                        </a:rPr>
                        <a:t>vola_TRANGE</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dirty="0" err="1">
                          <a:latin typeface="宋体" charset="0"/>
                          <a:ea typeface="宋体" charset="0"/>
                          <a:cs typeface="宋体" charset="0"/>
                        </a:rPr>
                        <a:t>真正的范围</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7" name="表格 16"/>
          <p:cNvGraphicFramePr/>
          <p:nvPr/>
        </p:nvGraphicFramePr>
        <p:xfrm>
          <a:off x="5271770" y="3858260"/>
          <a:ext cx="3558540" cy="822960"/>
        </p:xfrm>
        <a:graphic>
          <a:graphicData uri="http://schemas.openxmlformats.org/drawingml/2006/table">
            <a:tbl>
              <a:tblPr/>
              <a:tblGrid>
                <a:gridCol w="1462405">
                  <a:extLst>
                    <a:ext uri="{9D8B030D-6E8A-4147-A177-3AD203B41FA5}">
                      <a16:colId xmlns:a16="http://schemas.microsoft.com/office/drawing/2014/main" val="20000"/>
                    </a:ext>
                  </a:extLst>
                </a:gridCol>
                <a:gridCol w="2096135">
                  <a:extLst>
                    <a:ext uri="{9D8B030D-6E8A-4147-A177-3AD203B41FA5}">
                      <a16:colId xmlns:a16="http://schemas.microsoft.com/office/drawing/2014/main" val="20001"/>
                    </a:ext>
                  </a:extLst>
                </a:gridCol>
              </a:tblGrid>
              <a:tr h="0">
                <a:tc>
                  <a:txBody>
                    <a:bodyPr/>
                    <a:lstStyle/>
                    <a:p>
                      <a:pPr indent="0">
                        <a:buNone/>
                      </a:pPr>
                      <a:r>
                        <a:rPr lang="en-US" sz="600" b="0" dirty="0" err="1">
                          <a:latin typeface="宋体" charset="0"/>
                          <a:cs typeface="宋体" charset="0"/>
                        </a:rPr>
                        <a:t>sti_BETA</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b="0">
                          <a:latin typeface="宋体" charset="0"/>
                          <a:ea typeface="宋体" charset="0"/>
                          <a:cs typeface="宋体" charset="0"/>
                        </a:rPr>
                        <a:t>回归的</a:t>
                      </a:r>
                      <a:r>
                        <a:rPr lang="en-US" altLang="zh-CN" sz="600" b="0">
                          <a:latin typeface="宋体" charset="0"/>
                          <a:ea typeface="宋体" charset="0"/>
                          <a:cs typeface="宋体" charset="0"/>
                        </a:rPr>
                        <a:t>beta</a:t>
                      </a:r>
                      <a:r>
                        <a:rPr lang="zh-CN" altLang="en-US" sz="600" b="0">
                          <a:latin typeface="宋体" charset="0"/>
                          <a:ea typeface="宋体" charset="0"/>
                          <a:cs typeface="宋体" charset="0"/>
                        </a:rPr>
                        <a:t>系数</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600" b="0">
                          <a:latin typeface="宋体" charset="0"/>
                          <a:cs typeface="宋体" charset="0"/>
                        </a:rPr>
                        <a:t>sti_CORREL</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b="0">
                          <a:latin typeface="宋体" charset="0"/>
                          <a:ea typeface="宋体" charset="0"/>
                          <a:cs typeface="宋体" charset="0"/>
                        </a:rPr>
                        <a:t>皮尔逊相关系数</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600" b="0">
                          <a:latin typeface="宋体" charset="0"/>
                          <a:cs typeface="宋体" charset="0"/>
                        </a:rPr>
                        <a:t>sti_LINEARREG</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a:latin typeface="宋体" charset="0"/>
                          <a:ea typeface="宋体" charset="0"/>
                          <a:cs typeface="宋体" charset="0"/>
                          <a:sym typeface="+mn-ea"/>
                        </a:rPr>
                        <a:t>线性回归，输出预测值</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600" b="0">
                          <a:latin typeface="宋体" charset="0"/>
                          <a:cs typeface="宋体" charset="0"/>
                        </a:rPr>
                        <a:t>sti_LINEARREG_ANGLE</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a:latin typeface="宋体" charset="0"/>
                          <a:ea typeface="宋体" charset="0"/>
                          <a:cs typeface="宋体" charset="0"/>
                          <a:sym typeface="+mn-ea"/>
                        </a:rPr>
                        <a:t>线性回归斜率角度</a:t>
                      </a:r>
                      <a:endParaRPr lang="zh-CN"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600" b="0">
                          <a:latin typeface="宋体" charset="0"/>
                          <a:cs typeface="宋体" charset="0"/>
                        </a:rPr>
                        <a:t>sti_LINEARREG_INTERCEPT</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a:latin typeface="宋体" charset="0"/>
                          <a:ea typeface="宋体" charset="0"/>
                          <a:cs typeface="宋体" charset="0"/>
                          <a:sym typeface="+mn-ea"/>
                        </a:rPr>
                        <a:t>线性回归截距</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600" b="0">
                          <a:latin typeface="宋体" charset="0"/>
                          <a:cs typeface="宋体" charset="0"/>
                        </a:rPr>
                        <a:t>sti_LINEARREG_SLOPE</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a:latin typeface="宋体" charset="0"/>
                          <a:ea typeface="宋体" charset="0"/>
                          <a:cs typeface="宋体" charset="0"/>
                          <a:sym typeface="+mn-ea"/>
                        </a:rPr>
                        <a:t>线性回归斜率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600" b="0">
                          <a:latin typeface="宋体" charset="0"/>
                          <a:cs typeface="宋体" charset="0"/>
                        </a:rPr>
                        <a:t>sti_STDDEV</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b="0">
                          <a:latin typeface="宋体" charset="0"/>
                          <a:ea typeface="宋体" charset="0"/>
                          <a:cs typeface="宋体" charset="0"/>
                        </a:rPr>
                        <a:t>标准差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600" b="0">
                          <a:latin typeface="宋体" charset="0"/>
                          <a:cs typeface="宋体" charset="0"/>
                        </a:rPr>
                        <a:t>sti_TSF</a:t>
                      </a:r>
                      <a:endParaRPr lang="en-US" altLang="en-US" sz="6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b="0">
                          <a:latin typeface="宋体" charset="0"/>
                          <a:ea typeface="宋体" charset="0"/>
                          <a:cs typeface="宋体" charset="0"/>
                        </a:rPr>
                        <a:t>时间序列预测</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600" b="0" dirty="0" err="1">
                          <a:latin typeface="宋体" charset="0"/>
                          <a:cs typeface="宋体" charset="0"/>
                        </a:rPr>
                        <a:t>sti_VAR</a:t>
                      </a:r>
                      <a:endParaRPr lang="en-US" altLang="en-US" sz="6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zh-CN" altLang="en-US" sz="600" b="0" dirty="0">
                          <a:latin typeface="宋体" charset="0"/>
                          <a:ea typeface="宋体" charset="0"/>
                          <a:cs typeface="宋体" charset="0"/>
                        </a:rPr>
                        <a:t>方差</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CA4F33B-2A5C-4874-B5D7-74DA77ECCD3C}" type="slidenum">
              <a:rPr lang="en-US" smtClean="0"/>
              <a:t>35</a:t>
            </a:fld>
            <a:endParaRPr lang="en-US"/>
          </a:p>
        </p:txBody>
      </p:sp>
      <p:sp>
        <p:nvSpPr>
          <p:cNvPr id="6" name="文本框 5"/>
          <p:cNvSpPr txBox="1"/>
          <p:nvPr/>
        </p:nvSpPr>
        <p:spPr>
          <a:xfrm>
            <a:off x="3784600" y="1165860"/>
            <a:ext cx="127000" cy="276860"/>
          </a:xfrm>
          <a:prstGeom prst="rect">
            <a:avLst/>
          </a:prstGeom>
          <a:noFill/>
        </p:spPr>
        <p:txBody>
          <a:bodyPr wrap="none" lIns="0" tIns="0" rIns="0" bIns="0" rtlCol="0">
            <a:spAutoFit/>
          </a:bodyPr>
          <a:lstStyle/>
          <a:p>
            <a:endParaRPr lang="zh-CN" altLang="en-US" dirty="0">
              <a:latin typeface="Arial" panose="020B0604020202020204" pitchFamily="34" charset="0"/>
              <a:ea typeface="黑体" pitchFamily="49" charset="-122"/>
              <a:cs typeface="Arial" panose="020B0604020202020204" pitchFamily="34" charset="0"/>
            </a:endParaRPr>
          </a:p>
        </p:txBody>
      </p:sp>
      <p:graphicFrame>
        <p:nvGraphicFramePr>
          <p:cNvPr id="2" name="表格 1"/>
          <p:cNvGraphicFramePr>
            <a:graphicFrameLocks noGrp="1"/>
          </p:cNvGraphicFramePr>
          <p:nvPr/>
        </p:nvGraphicFramePr>
        <p:xfrm>
          <a:off x="3375197" y="686784"/>
          <a:ext cx="2396781" cy="3789684"/>
        </p:xfrm>
        <a:graphic>
          <a:graphicData uri="http://schemas.openxmlformats.org/drawingml/2006/table">
            <a:tbl>
              <a:tblPr/>
              <a:tblGrid>
                <a:gridCol w="849269">
                  <a:extLst>
                    <a:ext uri="{9D8B030D-6E8A-4147-A177-3AD203B41FA5}">
                      <a16:colId xmlns:a16="http://schemas.microsoft.com/office/drawing/2014/main" val="20000"/>
                    </a:ext>
                  </a:extLst>
                </a:gridCol>
                <a:gridCol w="1547512">
                  <a:extLst>
                    <a:ext uri="{9D8B030D-6E8A-4147-A177-3AD203B41FA5}">
                      <a16:colId xmlns:a16="http://schemas.microsoft.com/office/drawing/2014/main" val="20001"/>
                    </a:ext>
                  </a:extLst>
                </a:gridCol>
              </a:tblGrid>
              <a:tr h="526345">
                <a:tc>
                  <a:txBody>
                    <a:bodyPr/>
                    <a:lstStyle/>
                    <a:p>
                      <a:pPr indent="0" algn="l">
                        <a:buNone/>
                      </a:pPr>
                      <a:r>
                        <a:rPr lang="en-US" sz="600" b="0" i="0" baseline="0" dirty="0" err="1">
                          <a:solidFill>
                            <a:srgbClr val="121212"/>
                          </a:solidFill>
                          <a:latin typeface="Times New Roman" panose="02020603050405020304" pitchFamily="18" charset="0"/>
                          <a:ea typeface="+mn-ea"/>
                          <a:cs typeface="Helvetica Neue" panose="02000503000000020004" charset="0"/>
                        </a:rPr>
                        <a:t>cdl_BREAKAWAY</a:t>
                      </a:r>
                      <a:endParaRPr lang="en-US" altLang="en-US" sz="600" b="0" i="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zh-CN" altLang="en-US" sz="600" b="0" i="0" baseline="0" dirty="0">
                          <a:solidFill>
                            <a:srgbClr val="121212"/>
                          </a:solidFill>
                          <a:latin typeface="Times New Roman" panose="02020603050405020304" pitchFamily="18" charset="0"/>
                          <a:ea typeface="+mn-ea"/>
                          <a:cs typeface="Helvetica Neue" panose="02000503000000020004" charset="0"/>
                        </a:rPr>
                        <a:t>脱离简介，五K线模式，以看涨脱离为例，下跌趋势中，第一个长阴线，第二个跳空阴线，延续趋势开始震荡，第五个长阳线，收盘价在第一个收盘价与第二个开盘价之间，预示价格上涨</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5807">
                <a:tc>
                  <a:txBody>
                    <a:bodyPr/>
                    <a:lstStyle/>
                    <a:p>
                      <a:pPr indent="0" algn="l">
                        <a:buNone/>
                      </a:pPr>
                      <a:r>
                        <a:rPr lang="en-US" sz="600" b="0" i="0" baseline="0" dirty="0" err="1">
                          <a:solidFill>
                            <a:srgbClr val="121212"/>
                          </a:solidFill>
                          <a:latin typeface="Times New Roman" panose="02020603050405020304" pitchFamily="18" charset="0"/>
                          <a:ea typeface="+mn-ea"/>
                          <a:cs typeface="Helvetica Neue" panose="02000503000000020004" charset="0"/>
                        </a:rPr>
                        <a:t>cdl_CLOSINGMARUBOZU</a:t>
                      </a:r>
                      <a:endParaRPr lang="en-US" altLang="en-US" sz="600" b="0" i="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i="0" baseline="0" dirty="0" err="1">
                          <a:solidFill>
                            <a:srgbClr val="121212"/>
                          </a:solidFill>
                          <a:latin typeface="Times New Roman" panose="02020603050405020304" pitchFamily="18" charset="0"/>
                          <a:ea typeface="+mn-ea"/>
                          <a:cs typeface="Helvetica Neue" panose="02000503000000020004" charset="0"/>
                        </a:rPr>
                        <a:t>收盘缺影线简介</a:t>
                      </a:r>
                      <a:r>
                        <a:rPr lang="zh-CN" altLang="en-US" sz="600" b="0" i="0" baseline="0" dirty="0">
                          <a:solidFill>
                            <a:srgbClr val="121212"/>
                          </a:solidFill>
                          <a:latin typeface="Times New Roman" panose="02020603050405020304" pitchFamily="18" charset="0"/>
                          <a:ea typeface="+mn-ea"/>
                          <a:cs typeface="Helvetica Neue" panose="02000503000000020004" charset="0"/>
                        </a:rPr>
                        <a:t>，</a:t>
                      </a:r>
                      <a:r>
                        <a:rPr lang="en-US" altLang="en-US" sz="600" b="0" i="0" baseline="0" dirty="0" err="1">
                          <a:solidFill>
                            <a:srgbClr val="121212"/>
                          </a:solidFill>
                          <a:latin typeface="Times New Roman" panose="02020603050405020304" pitchFamily="18" charset="0"/>
                          <a:ea typeface="+mn-ea"/>
                          <a:cs typeface="Helvetica Neue" panose="02000503000000020004" charset="0"/>
                        </a:rPr>
                        <a:t>一K线模式，以阳线为例，最低价低于开盘价，收盘价等于最高价</a:t>
                      </a:r>
                      <a:r>
                        <a:rPr lang="zh-CN" altLang="en-US" sz="600" b="0" i="0" baseline="0" dirty="0">
                          <a:solidFill>
                            <a:srgbClr val="121212"/>
                          </a:solidFill>
                          <a:latin typeface="Times New Roman" panose="02020603050405020304" pitchFamily="18" charset="0"/>
                          <a:ea typeface="+mn-ea"/>
                          <a:cs typeface="Helvetica Neue" panose="02000503000000020004" charset="0"/>
                        </a:rPr>
                        <a:t>，</a:t>
                      </a:r>
                      <a:r>
                        <a:rPr lang="en-US" altLang="en-US" sz="600" b="0" i="0" baseline="0" dirty="0" err="1">
                          <a:solidFill>
                            <a:srgbClr val="121212"/>
                          </a:solidFill>
                          <a:latin typeface="Times New Roman" panose="02020603050405020304" pitchFamily="18" charset="0"/>
                          <a:ea typeface="+mn-ea"/>
                          <a:cs typeface="Helvetica Neue" panose="02000503000000020004" charset="0"/>
                        </a:rPr>
                        <a:t>预示着趋势持续</a:t>
                      </a:r>
                      <a:endParaRPr lang="en-US" altLang="en-US" sz="600" b="0" i="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6345">
                <a:tc>
                  <a:txBody>
                    <a:bodyPr/>
                    <a:lstStyle/>
                    <a:p>
                      <a:pPr indent="0" algn="l">
                        <a:buNone/>
                      </a:pPr>
                      <a:r>
                        <a:rPr lang="en-US" sz="600" b="0" i="0" baseline="0" dirty="0" err="1">
                          <a:solidFill>
                            <a:srgbClr val="121212"/>
                          </a:solidFill>
                          <a:latin typeface="Times New Roman" panose="02020603050405020304" pitchFamily="18" charset="0"/>
                          <a:ea typeface="+mn-ea"/>
                          <a:cs typeface="Helvetica Neue" panose="02000503000000020004" charset="0"/>
                        </a:rPr>
                        <a:t>cdl_CONCEALBABYSWALL</a:t>
                      </a:r>
                      <a:endParaRPr lang="en-US" altLang="en-US" sz="600" b="0" i="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i="0" baseline="0" dirty="0" err="1">
                          <a:solidFill>
                            <a:srgbClr val="121212"/>
                          </a:solidFill>
                          <a:latin typeface="Times New Roman" panose="02020603050405020304" pitchFamily="18" charset="0"/>
                          <a:ea typeface="+mn-ea"/>
                          <a:cs typeface="Helvetica Neue" panose="02000503000000020004" charset="0"/>
                        </a:rPr>
                        <a:t>藏婴吞没简介：四K线模式，下跌趋势中，前两</a:t>
                      </a:r>
                      <a:r>
                        <a:rPr lang="zh-CN" altLang="en-US" sz="600" b="0" i="0" baseline="0" dirty="0">
                          <a:solidFill>
                            <a:srgbClr val="121212"/>
                          </a:solidFill>
                          <a:latin typeface="Times New Roman" panose="02020603050405020304" pitchFamily="18" charset="0"/>
                          <a:ea typeface="+mn-ea"/>
                          <a:cs typeface="Helvetica Neue" panose="02000503000000020004" charset="0"/>
                        </a:rPr>
                        <a:t>个</a:t>
                      </a:r>
                      <a:r>
                        <a:rPr lang="en-US" altLang="en-US" sz="600" b="0" i="0" baseline="0" dirty="0" err="1">
                          <a:solidFill>
                            <a:srgbClr val="121212"/>
                          </a:solidFill>
                          <a:latin typeface="Times New Roman" panose="02020603050405020304" pitchFamily="18" charset="0"/>
                          <a:ea typeface="+mn-ea"/>
                          <a:cs typeface="Helvetica Neue" panose="02000503000000020004" charset="0"/>
                        </a:rPr>
                        <a:t>阴线无影线</a:t>
                      </a:r>
                      <a:r>
                        <a:rPr lang="zh-CN" altLang="en-US" sz="600" b="0" i="0" baseline="0" dirty="0">
                          <a:solidFill>
                            <a:srgbClr val="121212"/>
                          </a:solidFill>
                          <a:latin typeface="Times New Roman" panose="02020603050405020304" pitchFamily="18" charset="0"/>
                          <a:ea typeface="+mn-ea"/>
                          <a:cs typeface="Helvetica Neue" panose="02000503000000020004" charset="0"/>
                        </a:rPr>
                        <a:t>，</a:t>
                      </a:r>
                      <a:r>
                        <a:rPr lang="en-US" altLang="en-US" sz="600" b="0" i="0" baseline="0" dirty="0">
                          <a:solidFill>
                            <a:srgbClr val="121212"/>
                          </a:solidFill>
                          <a:latin typeface="Times New Roman" panose="02020603050405020304" pitchFamily="18" charset="0"/>
                          <a:ea typeface="+mn-ea"/>
                          <a:cs typeface="Helvetica Neue" panose="02000503000000020004" charset="0"/>
                        </a:rPr>
                        <a:t>第</a:t>
                      </a:r>
                      <a:r>
                        <a:rPr lang="zh-CN" altLang="en-US" sz="600" b="0" i="0" baseline="0" dirty="0">
                          <a:solidFill>
                            <a:srgbClr val="121212"/>
                          </a:solidFill>
                          <a:latin typeface="Times New Roman" panose="02020603050405020304" pitchFamily="18" charset="0"/>
                          <a:ea typeface="+mn-ea"/>
                          <a:cs typeface="Helvetica Neue" panose="02000503000000020004" charset="0"/>
                        </a:rPr>
                        <a:t>三个</a:t>
                      </a:r>
                      <a:r>
                        <a:rPr lang="en-US" altLang="en-US" sz="600" b="0" i="0" baseline="0" dirty="0" err="1">
                          <a:solidFill>
                            <a:srgbClr val="121212"/>
                          </a:solidFill>
                          <a:latin typeface="Times New Roman" panose="02020603050405020304" pitchFamily="18" charset="0"/>
                          <a:ea typeface="+mn-ea"/>
                          <a:cs typeface="Helvetica Neue" panose="02000503000000020004" charset="0"/>
                        </a:rPr>
                        <a:t>开盘、收盘价皆低于第二日，第三</a:t>
                      </a:r>
                      <a:r>
                        <a:rPr lang="zh-CN" altLang="en-US" sz="600" b="0" i="0" baseline="0" dirty="0">
                          <a:solidFill>
                            <a:srgbClr val="121212"/>
                          </a:solidFill>
                          <a:latin typeface="Times New Roman" panose="02020603050405020304" pitchFamily="18" charset="0"/>
                          <a:ea typeface="+mn-ea"/>
                          <a:cs typeface="Helvetica Neue" panose="02000503000000020004" charset="0"/>
                        </a:rPr>
                        <a:t>个</a:t>
                      </a:r>
                      <a:r>
                        <a:rPr lang="en-US" altLang="en-US" sz="600" b="0" i="0" baseline="0" dirty="0" err="1">
                          <a:solidFill>
                            <a:srgbClr val="121212"/>
                          </a:solidFill>
                          <a:latin typeface="Times New Roman" panose="02020603050405020304" pitchFamily="18" charset="0"/>
                          <a:ea typeface="+mn-ea"/>
                          <a:cs typeface="Helvetica Neue" panose="02000503000000020004" charset="0"/>
                        </a:rPr>
                        <a:t>倒锤头，第四</a:t>
                      </a:r>
                      <a:r>
                        <a:rPr lang="zh-CN" altLang="en-US" sz="600" b="0" i="0" baseline="0" dirty="0">
                          <a:solidFill>
                            <a:srgbClr val="121212"/>
                          </a:solidFill>
                          <a:latin typeface="Times New Roman" panose="02020603050405020304" pitchFamily="18" charset="0"/>
                          <a:ea typeface="+mn-ea"/>
                          <a:cs typeface="Helvetica Neue" panose="02000503000000020004" charset="0"/>
                        </a:rPr>
                        <a:t>个</a:t>
                      </a:r>
                      <a:r>
                        <a:rPr lang="en-US" altLang="en-US" sz="600" b="0" i="0" baseline="0" dirty="0" err="1">
                          <a:solidFill>
                            <a:srgbClr val="121212"/>
                          </a:solidFill>
                          <a:latin typeface="Times New Roman" panose="02020603050405020304" pitchFamily="18" charset="0"/>
                          <a:ea typeface="+mn-ea"/>
                          <a:cs typeface="Helvetica Neue" panose="02000503000000020004" charset="0"/>
                        </a:rPr>
                        <a:t>开盘价高于前一</a:t>
                      </a:r>
                      <a:r>
                        <a:rPr lang="zh-CN" altLang="en-US" sz="600" b="0" i="0" baseline="0" dirty="0">
                          <a:solidFill>
                            <a:srgbClr val="121212"/>
                          </a:solidFill>
                          <a:latin typeface="Times New Roman" panose="02020603050405020304" pitchFamily="18" charset="0"/>
                          <a:ea typeface="+mn-ea"/>
                          <a:cs typeface="Helvetica Neue" panose="02000503000000020004" charset="0"/>
                        </a:rPr>
                        <a:t>个</a:t>
                      </a:r>
                      <a:r>
                        <a:rPr lang="en-US" altLang="en-US" sz="600" b="0" i="0" baseline="0" dirty="0" err="1">
                          <a:solidFill>
                            <a:srgbClr val="121212"/>
                          </a:solidFill>
                          <a:latin typeface="Times New Roman" panose="02020603050405020304" pitchFamily="18" charset="0"/>
                          <a:ea typeface="+mn-ea"/>
                          <a:cs typeface="Helvetica Neue" panose="02000503000000020004" charset="0"/>
                        </a:rPr>
                        <a:t>最高价，收盘价低于前一</a:t>
                      </a:r>
                      <a:r>
                        <a:rPr lang="zh-CN" altLang="en-US" sz="600" b="0" i="0" baseline="0" dirty="0">
                          <a:solidFill>
                            <a:srgbClr val="121212"/>
                          </a:solidFill>
                          <a:latin typeface="Times New Roman" panose="02020603050405020304" pitchFamily="18" charset="0"/>
                          <a:ea typeface="+mn-ea"/>
                          <a:cs typeface="Helvetica Neue" panose="02000503000000020004" charset="0"/>
                        </a:rPr>
                        <a:t>个</a:t>
                      </a:r>
                      <a:r>
                        <a:rPr lang="en-US" altLang="en-US" sz="600" b="0" i="0" baseline="0" dirty="0" err="1">
                          <a:solidFill>
                            <a:srgbClr val="121212"/>
                          </a:solidFill>
                          <a:latin typeface="Times New Roman" panose="02020603050405020304" pitchFamily="18" charset="0"/>
                          <a:ea typeface="+mn-ea"/>
                          <a:cs typeface="Helvetica Neue" panose="02000503000000020004" charset="0"/>
                        </a:rPr>
                        <a:t>最低价，预示着底部反转</a:t>
                      </a:r>
                      <a:endParaRPr lang="en-US" altLang="en-US" sz="600" b="0" i="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0538">
                <a:tc>
                  <a:txBody>
                    <a:bodyPr/>
                    <a:lstStyle/>
                    <a:p>
                      <a:pPr indent="0" algn="l">
                        <a:buNone/>
                      </a:pPr>
                      <a:r>
                        <a:rPr lang="en-US" sz="600" b="0" i="0" baseline="0" dirty="0" err="1">
                          <a:solidFill>
                            <a:srgbClr val="121212"/>
                          </a:solidFill>
                          <a:latin typeface="Times New Roman" panose="02020603050405020304" pitchFamily="18" charset="0"/>
                          <a:ea typeface="+mn-ea"/>
                          <a:cs typeface="Helvetica Neue" panose="02000503000000020004" charset="0"/>
                        </a:rPr>
                        <a:t>cdl_COUNTERATTACK</a:t>
                      </a:r>
                      <a:endParaRPr lang="en-US" altLang="en-US" sz="600" b="0" i="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i="0" baseline="0" dirty="0" err="1">
                          <a:solidFill>
                            <a:srgbClr val="121212"/>
                          </a:solidFill>
                          <a:latin typeface="Times New Roman" panose="02020603050405020304" pitchFamily="18" charset="0"/>
                          <a:ea typeface="+mn-ea"/>
                          <a:cs typeface="Helvetica Neue" panose="02000503000000020004" charset="0"/>
                        </a:rPr>
                        <a:t>反击线简介</a:t>
                      </a:r>
                      <a:r>
                        <a:rPr lang="zh-CN" altLang="en-US" sz="600" b="0" i="0" baseline="0" dirty="0">
                          <a:solidFill>
                            <a:srgbClr val="121212"/>
                          </a:solidFill>
                          <a:latin typeface="Times New Roman" panose="02020603050405020304" pitchFamily="18" charset="0"/>
                          <a:ea typeface="+mn-ea"/>
                          <a:cs typeface="Helvetica Neue" panose="02000503000000020004" charset="0"/>
                        </a:rPr>
                        <a:t>，</a:t>
                      </a:r>
                      <a:r>
                        <a:rPr lang="en-US" altLang="en-US" sz="600" b="0" i="0" baseline="0" dirty="0" err="1">
                          <a:solidFill>
                            <a:srgbClr val="121212"/>
                          </a:solidFill>
                          <a:latin typeface="Times New Roman" panose="02020603050405020304" pitchFamily="18" charset="0"/>
                          <a:ea typeface="+mn-ea"/>
                          <a:cs typeface="Helvetica Neue" panose="02000503000000020004" charset="0"/>
                        </a:rPr>
                        <a:t>二K线模式，与分离线类似</a:t>
                      </a:r>
                      <a:endParaRPr lang="en-US" altLang="en-US" sz="600" b="0" i="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1076">
                <a:tc>
                  <a:txBody>
                    <a:bodyPr/>
                    <a:lstStyle/>
                    <a:p>
                      <a:pPr indent="0" algn="l">
                        <a:buNone/>
                      </a:pPr>
                      <a:r>
                        <a:rPr lang="en-US" sz="600" b="0" i="0" baseline="0" dirty="0" err="1">
                          <a:solidFill>
                            <a:srgbClr val="121212"/>
                          </a:solidFill>
                          <a:latin typeface="Times New Roman" panose="02020603050405020304" pitchFamily="18" charset="0"/>
                          <a:ea typeface="+mn-ea"/>
                          <a:cs typeface="Helvetica Neue" panose="02000503000000020004" charset="0"/>
                        </a:rPr>
                        <a:t>cdl_DARKCLOUDCOVER</a:t>
                      </a:r>
                      <a:endParaRPr lang="en-US" altLang="en-US" sz="600" b="0" i="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i="0" baseline="0" dirty="0" err="1">
                          <a:solidFill>
                            <a:srgbClr val="121212"/>
                          </a:solidFill>
                          <a:latin typeface="Times New Roman" panose="02020603050405020304" pitchFamily="18" charset="0"/>
                          <a:ea typeface="+mn-ea"/>
                          <a:cs typeface="Helvetica Neue" panose="02000503000000020004" charset="0"/>
                        </a:rPr>
                        <a:t>乌云压顶简介</a:t>
                      </a:r>
                      <a:r>
                        <a:rPr lang="zh-CN" altLang="en-US" sz="600" b="0" i="0" baseline="0" dirty="0">
                          <a:solidFill>
                            <a:srgbClr val="121212"/>
                          </a:solidFill>
                          <a:latin typeface="Times New Roman" panose="02020603050405020304" pitchFamily="18" charset="0"/>
                          <a:ea typeface="+mn-ea"/>
                          <a:cs typeface="Helvetica Neue" panose="02000503000000020004" charset="0"/>
                        </a:rPr>
                        <a:t>，</a:t>
                      </a:r>
                      <a:r>
                        <a:rPr lang="en-US" altLang="en-US" sz="600" b="0" i="0" baseline="0" dirty="0" err="1">
                          <a:solidFill>
                            <a:srgbClr val="121212"/>
                          </a:solidFill>
                          <a:latin typeface="Times New Roman" panose="02020603050405020304" pitchFamily="18" charset="0"/>
                          <a:ea typeface="+mn-ea"/>
                          <a:cs typeface="Helvetica Neue" panose="02000503000000020004" charset="0"/>
                        </a:rPr>
                        <a:t>二K线模式，第一</a:t>
                      </a:r>
                      <a:r>
                        <a:rPr lang="zh-CN" altLang="en-US" sz="600" b="0" i="0" baseline="0" dirty="0">
                          <a:solidFill>
                            <a:srgbClr val="121212"/>
                          </a:solidFill>
                          <a:latin typeface="Times New Roman" panose="02020603050405020304" pitchFamily="18" charset="0"/>
                          <a:ea typeface="+mn-ea"/>
                          <a:cs typeface="Helvetica Neue" panose="02000503000000020004" charset="0"/>
                        </a:rPr>
                        <a:t>个</a:t>
                      </a:r>
                      <a:r>
                        <a:rPr lang="en-US" altLang="en-US" sz="600" b="0" i="0" baseline="0" dirty="0" err="1">
                          <a:solidFill>
                            <a:srgbClr val="121212"/>
                          </a:solidFill>
                          <a:latin typeface="Times New Roman" panose="02020603050405020304" pitchFamily="18" charset="0"/>
                          <a:ea typeface="+mn-ea"/>
                          <a:cs typeface="Helvetica Neue" panose="02000503000000020004" charset="0"/>
                        </a:rPr>
                        <a:t>长阳，第二</a:t>
                      </a:r>
                      <a:r>
                        <a:rPr lang="zh-CN" altLang="en-US" sz="600" b="0" i="0" baseline="0" dirty="0">
                          <a:solidFill>
                            <a:srgbClr val="121212"/>
                          </a:solidFill>
                          <a:latin typeface="Times New Roman" panose="02020603050405020304" pitchFamily="18" charset="0"/>
                          <a:ea typeface="+mn-ea"/>
                          <a:cs typeface="Helvetica Neue" panose="02000503000000020004" charset="0"/>
                        </a:rPr>
                        <a:t>个</a:t>
                      </a:r>
                      <a:r>
                        <a:rPr lang="en-US" altLang="en-US" sz="600" b="0" i="0" baseline="0" dirty="0" err="1">
                          <a:solidFill>
                            <a:srgbClr val="121212"/>
                          </a:solidFill>
                          <a:latin typeface="Times New Roman" panose="02020603050405020304" pitchFamily="18" charset="0"/>
                          <a:ea typeface="+mn-ea"/>
                          <a:cs typeface="Helvetica Neue" panose="02000503000000020004" charset="0"/>
                        </a:rPr>
                        <a:t>开盘价高于前一</a:t>
                      </a:r>
                      <a:r>
                        <a:rPr lang="zh-CN" altLang="en-US" sz="600" b="0" i="0" baseline="0" dirty="0">
                          <a:solidFill>
                            <a:srgbClr val="121212"/>
                          </a:solidFill>
                          <a:latin typeface="Times New Roman" panose="02020603050405020304" pitchFamily="18" charset="0"/>
                          <a:ea typeface="+mn-ea"/>
                          <a:cs typeface="Helvetica Neue" panose="02000503000000020004" charset="0"/>
                        </a:rPr>
                        <a:t>个</a:t>
                      </a:r>
                      <a:r>
                        <a:rPr lang="en-US" altLang="en-US" sz="600" b="0" i="0" baseline="0" dirty="0" err="1">
                          <a:solidFill>
                            <a:srgbClr val="121212"/>
                          </a:solidFill>
                          <a:latin typeface="Times New Roman" panose="02020603050405020304" pitchFamily="18" charset="0"/>
                          <a:ea typeface="+mn-ea"/>
                          <a:cs typeface="Helvetica Neue" panose="02000503000000020004" charset="0"/>
                        </a:rPr>
                        <a:t>最高价，收盘价处于前一</a:t>
                      </a:r>
                      <a:r>
                        <a:rPr lang="zh-CN" altLang="en-US" sz="600" b="0" i="0" baseline="0" dirty="0">
                          <a:solidFill>
                            <a:srgbClr val="121212"/>
                          </a:solidFill>
                          <a:latin typeface="Times New Roman" panose="02020603050405020304" pitchFamily="18" charset="0"/>
                          <a:ea typeface="+mn-ea"/>
                          <a:cs typeface="Helvetica Neue" panose="02000503000000020004" charset="0"/>
                        </a:rPr>
                        <a:t>个</a:t>
                      </a:r>
                      <a:r>
                        <a:rPr lang="en-US" altLang="en-US" sz="600" b="0" i="0" baseline="0" dirty="0" err="1">
                          <a:solidFill>
                            <a:srgbClr val="121212"/>
                          </a:solidFill>
                          <a:latin typeface="Times New Roman" panose="02020603050405020304" pitchFamily="18" charset="0"/>
                          <a:ea typeface="+mn-ea"/>
                          <a:cs typeface="Helvetica Neue" panose="02000503000000020004" charset="0"/>
                        </a:rPr>
                        <a:t>实体中部以下，预示着股价下跌</a:t>
                      </a:r>
                      <a:endParaRPr lang="en-US" altLang="en-US" sz="600" b="0" i="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5807">
                <a:tc>
                  <a:txBody>
                    <a:bodyPr/>
                    <a:lstStyle/>
                    <a:p>
                      <a:pPr indent="0" algn="l">
                        <a:buNone/>
                      </a:pPr>
                      <a:r>
                        <a:rPr lang="en-US" sz="600" b="0" i="0" baseline="0" dirty="0" err="1">
                          <a:solidFill>
                            <a:srgbClr val="121212"/>
                          </a:solidFill>
                          <a:latin typeface="Times New Roman" panose="02020603050405020304" pitchFamily="18" charset="0"/>
                          <a:ea typeface="+mn-ea"/>
                          <a:cs typeface="Helvetica Neue" panose="02000503000000020004" charset="0"/>
                        </a:rPr>
                        <a:t>cdl_TRISTAR</a:t>
                      </a:r>
                      <a:endParaRPr lang="en-US" sz="600" b="0" i="0" baseline="0" dirty="0">
                        <a:solidFill>
                          <a:srgbClr val="121212"/>
                        </a:solidFill>
                        <a:latin typeface="Times New Roman" panose="02020603050405020304" pitchFamily="18" charset="0"/>
                        <a:ea typeface="+mn-ea"/>
                        <a:cs typeface="Helvetica Neue" panose="02000503000000020004" charset="0"/>
                      </a:endParaRPr>
                    </a:p>
                    <a:p>
                      <a:pPr indent="0" algn="l">
                        <a:buNone/>
                      </a:pPr>
                      <a:endParaRPr lang="en-US" altLang="en-US" sz="600" b="0" i="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i="0" baseline="0" dirty="0" err="1">
                          <a:solidFill>
                            <a:srgbClr val="121212"/>
                          </a:solidFill>
                          <a:latin typeface="Times New Roman" panose="02020603050405020304" pitchFamily="18" charset="0"/>
                          <a:ea typeface="+mn-ea"/>
                          <a:cs typeface="Helvetica Neue" panose="02000503000000020004" charset="0"/>
                        </a:rPr>
                        <a:t>三星简介</a:t>
                      </a:r>
                      <a:r>
                        <a:rPr lang="zh-CN" altLang="en-US" sz="600" b="0" i="0" baseline="0" dirty="0">
                          <a:solidFill>
                            <a:srgbClr val="121212"/>
                          </a:solidFill>
                          <a:latin typeface="Times New Roman" panose="02020603050405020304" pitchFamily="18" charset="0"/>
                          <a:ea typeface="+mn-ea"/>
                          <a:cs typeface="Helvetica Neue" panose="02000503000000020004" charset="0"/>
                        </a:rPr>
                        <a:t>，由</a:t>
                      </a:r>
                      <a:r>
                        <a:rPr lang="en-US" altLang="en-US" sz="600" b="0" i="0" baseline="0" dirty="0" err="1">
                          <a:solidFill>
                            <a:srgbClr val="121212"/>
                          </a:solidFill>
                          <a:latin typeface="Times New Roman" panose="02020603050405020304" pitchFamily="18" charset="0"/>
                          <a:ea typeface="+mn-ea"/>
                          <a:cs typeface="Helvetica Neue" panose="02000503000000020004" charset="0"/>
                        </a:rPr>
                        <a:t>三个十字组成，第二日十字必须高于或者低于第一日和第三日，预示着反转</a:t>
                      </a:r>
                      <a:endParaRPr lang="en-US" altLang="en-US" sz="600" b="0" i="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5807">
                <a:tc>
                  <a:txBody>
                    <a:bodyPr/>
                    <a:lstStyle/>
                    <a:p>
                      <a:pPr indent="0" algn="l">
                        <a:buNone/>
                      </a:pPr>
                      <a:r>
                        <a:rPr lang="en-US" sz="600" b="0" baseline="0" dirty="0" err="1">
                          <a:solidFill>
                            <a:srgbClr val="121212"/>
                          </a:solidFill>
                          <a:latin typeface="Times New Roman" panose="02020603050405020304" pitchFamily="18" charset="0"/>
                          <a:ea typeface="+mn-ea"/>
                          <a:cs typeface="Helvetica Neue" panose="02000503000000020004" charset="0"/>
                        </a:rPr>
                        <a:t>cdl_DOJISTAR</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十字星简介</a:t>
                      </a:r>
                      <a:r>
                        <a:rPr lang="zh-CN" altLang="en-US" sz="600" b="0" baseline="0" dirty="0">
                          <a:solidFill>
                            <a:srgbClr val="121212"/>
                          </a:solidFill>
                          <a:latin typeface="Times New Roman" panose="02020603050405020304" pitchFamily="18" charset="0"/>
                          <a:ea typeface="+mn-ea"/>
                          <a:cs typeface="Helvetica Neue" panose="02000503000000020004" charset="0"/>
                        </a:rPr>
                        <a:t>，</a:t>
                      </a:r>
                      <a:r>
                        <a:rPr lang="en-US" altLang="en-US" sz="600" b="0" baseline="0" dirty="0" err="1">
                          <a:solidFill>
                            <a:srgbClr val="121212"/>
                          </a:solidFill>
                          <a:latin typeface="Times New Roman" panose="02020603050405020304" pitchFamily="18" charset="0"/>
                          <a:ea typeface="+mn-ea"/>
                          <a:cs typeface="Helvetica Neue" panose="02000503000000020004" charset="0"/>
                        </a:rPr>
                        <a:t>一K线模式，开盘价与收盘价基本相同，上下影线不会很长，预示着当前趋势反转</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5807">
                <a:tc>
                  <a:txBody>
                    <a:bodyPr/>
                    <a:lstStyle/>
                    <a:p>
                      <a:pPr indent="0" algn="l">
                        <a:buNone/>
                      </a:pPr>
                      <a:r>
                        <a:rPr lang="en-US" sz="600" b="0" baseline="0" dirty="0" err="1">
                          <a:solidFill>
                            <a:srgbClr val="121212"/>
                          </a:solidFill>
                          <a:latin typeface="Times New Roman" panose="02020603050405020304" pitchFamily="18" charset="0"/>
                          <a:ea typeface="+mn-ea"/>
                          <a:cs typeface="Helvetica Neue" panose="02000503000000020004" charset="0"/>
                        </a:rPr>
                        <a:t>cdl_DRAGONFLYDOJI</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蜻蜓十字</a:t>
                      </a:r>
                      <a:r>
                        <a:rPr lang="en-US" altLang="en-US" sz="600" b="0" baseline="0" dirty="0">
                          <a:solidFill>
                            <a:srgbClr val="121212"/>
                          </a:solidFill>
                          <a:latin typeface="Times New Roman" panose="02020603050405020304" pitchFamily="18" charset="0"/>
                          <a:ea typeface="+mn-ea"/>
                          <a:cs typeface="Helvetica Neue" panose="02000503000000020004" charset="0"/>
                        </a:rPr>
                        <a:t>/</a:t>
                      </a:r>
                      <a:r>
                        <a:rPr lang="en-US" altLang="en-US" sz="600" b="0" baseline="0" dirty="0" err="1">
                          <a:solidFill>
                            <a:srgbClr val="121212"/>
                          </a:solidFill>
                          <a:latin typeface="Times New Roman" panose="02020603050405020304" pitchFamily="18" charset="0"/>
                          <a:ea typeface="+mn-ea"/>
                          <a:cs typeface="Helvetica Neue" panose="02000503000000020004" charset="0"/>
                        </a:rPr>
                        <a:t>T形十字简介</a:t>
                      </a:r>
                      <a:r>
                        <a:rPr lang="zh-CN" altLang="en-US" sz="600" b="0" baseline="0" dirty="0">
                          <a:solidFill>
                            <a:srgbClr val="121212"/>
                          </a:solidFill>
                          <a:latin typeface="Times New Roman" panose="02020603050405020304" pitchFamily="18" charset="0"/>
                          <a:ea typeface="+mn-ea"/>
                          <a:cs typeface="Helvetica Neue" panose="02000503000000020004" charset="0"/>
                        </a:rPr>
                        <a:t>，</a:t>
                      </a:r>
                      <a:r>
                        <a:rPr lang="en-US" altLang="en-US" sz="600" b="0" baseline="0" dirty="0" err="1">
                          <a:solidFill>
                            <a:srgbClr val="121212"/>
                          </a:solidFill>
                          <a:latin typeface="Times New Roman" panose="02020603050405020304" pitchFamily="18" charset="0"/>
                          <a:ea typeface="+mn-ea"/>
                          <a:cs typeface="Helvetica Neue" panose="02000503000000020004" charset="0"/>
                        </a:rPr>
                        <a:t>一K线模式，开盘后价格一路走低，之后收复，收盘价与开盘价相同，预示趋势反转</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26345">
                <a:tc>
                  <a:txBody>
                    <a:bodyPr/>
                    <a:lstStyle/>
                    <a:p>
                      <a:pPr indent="0" algn="l">
                        <a:buNone/>
                      </a:pPr>
                      <a:r>
                        <a:rPr lang="en-US" sz="600" b="0" baseline="0" dirty="0" err="1">
                          <a:solidFill>
                            <a:srgbClr val="121212"/>
                          </a:solidFill>
                          <a:latin typeface="Times New Roman" panose="02020603050405020304" pitchFamily="18" charset="0"/>
                          <a:ea typeface="+mn-ea"/>
                          <a:cs typeface="Helvetica Neue" panose="02000503000000020004" charset="0"/>
                        </a:rPr>
                        <a:t>cdl_ENGULFING</a:t>
                      </a:r>
                      <a:endParaRPr lang="en-US" sz="600" b="0" baseline="0" dirty="0">
                        <a:solidFill>
                          <a:srgbClr val="121212"/>
                        </a:solidFill>
                        <a:latin typeface="Times New Roman" panose="02020603050405020304" pitchFamily="18" charset="0"/>
                        <a:ea typeface="+mn-ea"/>
                        <a:cs typeface="Helvetica Neue" panose="02000503000000020004" charset="0"/>
                      </a:endParaRPr>
                    </a:p>
                    <a:p>
                      <a:pPr indent="0" algn="l">
                        <a:buNone/>
                      </a:pP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吞噬模式简介</a:t>
                      </a:r>
                      <a:r>
                        <a:rPr lang="zh-CN" altLang="en-US" sz="600" b="0" baseline="0" dirty="0">
                          <a:solidFill>
                            <a:srgbClr val="121212"/>
                          </a:solidFill>
                          <a:latin typeface="Times New Roman" panose="02020603050405020304" pitchFamily="18" charset="0"/>
                          <a:ea typeface="+mn-ea"/>
                          <a:cs typeface="Helvetica Neue" panose="02000503000000020004" charset="0"/>
                        </a:rPr>
                        <a:t>，</a:t>
                      </a:r>
                      <a:r>
                        <a:rPr lang="en-US" altLang="en-US" sz="600" b="0" baseline="0" dirty="0" err="1">
                          <a:solidFill>
                            <a:srgbClr val="121212"/>
                          </a:solidFill>
                          <a:latin typeface="Times New Roman" panose="02020603050405020304" pitchFamily="18" charset="0"/>
                          <a:ea typeface="+mn-ea"/>
                          <a:cs typeface="Helvetica Neue" panose="02000503000000020004" charset="0"/>
                        </a:rPr>
                        <a:t>两K线模式，分多头吞噬和空头吞噬，以多头吞噬为例，第一</a:t>
                      </a:r>
                      <a:r>
                        <a:rPr lang="zh-CN" altLang="en-US" sz="600" b="0" baseline="0" dirty="0">
                          <a:solidFill>
                            <a:srgbClr val="121212"/>
                          </a:solidFill>
                          <a:latin typeface="Times New Roman" panose="02020603050405020304" pitchFamily="18" charset="0"/>
                          <a:ea typeface="+mn-ea"/>
                          <a:cs typeface="Helvetica Neue" panose="02000503000000020004" charset="0"/>
                        </a:rPr>
                        <a:t>个</a:t>
                      </a:r>
                      <a:r>
                        <a:rPr lang="en-US" altLang="en-US" sz="600" b="0" baseline="0" dirty="0" err="1">
                          <a:solidFill>
                            <a:srgbClr val="121212"/>
                          </a:solidFill>
                          <a:latin typeface="Times New Roman" panose="02020603050405020304" pitchFamily="18" charset="0"/>
                          <a:ea typeface="+mn-ea"/>
                          <a:cs typeface="Helvetica Neue" panose="02000503000000020004" charset="0"/>
                        </a:rPr>
                        <a:t>为阴线，第二</a:t>
                      </a:r>
                      <a:r>
                        <a:rPr lang="zh-CN" altLang="en-US" sz="600" b="0" baseline="0" dirty="0">
                          <a:solidFill>
                            <a:srgbClr val="121212"/>
                          </a:solidFill>
                          <a:latin typeface="Times New Roman" panose="02020603050405020304" pitchFamily="18" charset="0"/>
                          <a:ea typeface="+mn-ea"/>
                          <a:cs typeface="Helvetica Neue" panose="02000503000000020004" charset="0"/>
                        </a:rPr>
                        <a:t>个</a:t>
                      </a:r>
                      <a:r>
                        <a:rPr lang="en-US" altLang="en-US" sz="600" b="0" baseline="0" dirty="0" err="1">
                          <a:solidFill>
                            <a:srgbClr val="121212"/>
                          </a:solidFill>
                          <a:latin typeface="Times New Roman" panose="02020603050405020304" pitchFamily="18" charset="0"/>
                          <a:ea typeface="+mn-ea"/>
                          <a:cs typeface="Helvetica Neue" panose="02000503000000020004" charset="0"/>
                        </a:rPr>
                        <a:t>阳线，第一</a:t>
                      </a:r>
                      <a:r>
                        <a:rPr lang="zh-CN" altLang="en-US" sz="600" b="0" baseline="0" dirty="0">
                          <a:solidFill>
                            <a:srgbClr val="121212"/>
                          </a:solidFill>
                          <a:latin typeface="Times New Roman" panose="02020603050405020304" pitchFamily="18" charset="0"/>
                          <a:ea typeface="+mn-ea"/>
                          <a:cs typeface="Helvetica Neue" panose="02000503000000020004" charset="0"/>
                        </a:rPr>
                        <a:t>个</a:t>
                      </a:r>
                      <a:r>
                        <a:rPr lang="en-US" altLang="en-US" sz="600" b="0" baseline="0" dirty="0" err="1">
                          <a:solidFill>
                            <a:srgbClr val="121212"/>
                          </a:solidFill>
                          <a:latin typeface="Times New Roman" panose="02020603050405020304" pitchFamily="18" charset="0"/>
                          <a:ea typeface="+mn-ea"/>
                          <a:cs typeface="Helvetica Neue" panose="02000503000000020004" charset="0"/>
                        </a:rPr>
                        <a:t>的开盘价和收盘价在第二</a:t>
                      </a:r>
                      <a:r>
                        <a:rPr lang="zh-CN" altLang="en-US" sz="600" b="0" baseline="0" dirty="0">
                          <a:solidFill>
                            <a:srgbClr val="121212"/>
                          </a:solidFill>
                          <a:latin typeface="Times New Roman" panose="02020603050405020304" pitchFamily="18" charset="0"/>
                          <a:ea typeface="+mn-ea"/>
                          <a:cs typeface="Helvetica Neue" panose="02000503000000020004" charset="0"/>
                        </a:rPr>
                        <a:t>个</a:t>
                      </a:r>
                      <a:r>
                        <a:rPr lang="en-US" altLang="en-US" sz="600" b="0" baseline="0" dirty="0" err="1">
                          <a:solidFill>
                            <a:srgbClr val="121212"/>
                          </a:solidFill>
                          <a:latin typeface="Times New Roman" panose="02020603050405020304" pitchFamily="18" charset="0"/>
                          <a:ea typeface="+mn-ea"/>
                          <a:cs typeface="Helvetica Neue" panose="02000503000000020004" charset="0"/>
                        </a:rPr>
                        <a:t>开盘价收盘价之内，但不能完全相同</a:t>
                      </a:r>
                      <a:r>
                        <a:rPr lang="zh-CN" altLang="en-US" sz="600" b="0" baseline="0" dirty="0">
                          <a:solidFill>
                            <a:srgbClr val="121212"/>
                          </a:solidFill>
                          <a:latin typeface="Times New Roman" panose="02020603050405020304" pitchFamily="18" charset="0"/>
                          <a:ea typeface="+mn-ea"/>
                          <a:cs typeface="Helvetica Neue" panose="02000503000000020004" charset="0"/>
                        </a:rPr>
                        <a:t>，则预示上涨</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5807">
                <a:tc>
                  <a:txBody>
                    <a:bodyPr/>
                    <a:lstStyle/>
                    <a:p>
                      <a:pPr indent="0" algn="l">
                        <a:buNone/>
                      </a:pPr>
                      <a:r>
                        <a:rPr lang="en-US" sz="600" b="0" baseline="0" dirty="0" err="1">
                          <a:solidFill>
                            <a:srgbClr val="121212"/>
                          </a:solidFill>
                          <a:latin typeface="Times New Roman" panose="02020603050405020304" pitchFamily="18" charset="0"/>
                          <a:ea typeface="+mn-ea"/>
                          <a:cs typeface="Helvetica Neue" panose="02000503000000020004" charset="0"/>
                        </a:rPr>
                        <a:t>cdl_EVENINGDOJISTAR</a:t>
                      </a:r>
                      <a:endParaRPr lang="en-US" sz="600" b="0" baseline="0" dirty="0">
                        <a:solidFill>
                          <a:srgbClr val="121212"/>
                        </a:solidFill>
                        <a:latin typeface="Times New Roman" panose="02020603050405020304" pitchFamily="18" charset="0"/>
                        <a:ea typeface="+mn-ea"/>
                        <a:cs typeface="Helvetica Neue" panose="02000503000000020004" charset="0"/>
                      </a:endParaRPr>
                    </a:p>
                    <a:p>
                      <a:pPr indent="0" algn="l">
                        <a:buNone/>
                      </a:pP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十字暮星简介</a:t>
                      </a:r>
                      <a:r>
                        <a:rPr lang="zh-CN" altLang="en-US" sz="600" b="0" baseline="0" dirty="0">
                          <a:solidFill>
                            <a:srgbClr val="121212"/>
                          </a:solidFill>
                          <a:latin typeface="Times New Roman" panose="02020603050405020304" pitchFamily="18" charset="0"/>
                          <a:ea typeface="+mn-ea"/>
                          <a:cs typeface="Helvetica Neue" panose="02000503000000020004" charset="0"/>
                        </a:rPr>
                        <a:t>，</a:t>
                      </a:r>
                      <a:r>
                        <a:rPr lang="en-US" altLang="en-US" sz="600" b="0" baseline="0" dirty="0" err="1">
                          <a:solidFill>
                            <a:srgbClr val="121212"/>
                          </a:solidFill>
                          <a:latin typeface="Times New Roman" panose="02020603050405020304" pitchFamily="18" charset="0"/>
                          <a:ea typeface="+mn-ea"/>
                          <a:cs typeface="Helvetica Neue" panose="02000503000000020004" charset="0"/>
                        </a:rPr>
                        <a:t>基本模式为暮星，第二</a:t>
                      </a:r>
                      <a:r>
                        <a:rPr lang="zh-CN" altLang="en-US" sz="600" b="0" baseline="0" dirty="0">
                          <a:solidFill>
                            <a:srgbClr val="121212"/>
                          </a:solidFill>
                          <a:latin typeface="Times New Roman" panose="02020603050405020304" pitchFamily="18" charset="0"/>
                          <a:ea typeface="+mn-ea"/>
                          <a:cs typeface="Helvetica Neue" panose="02000503000000020004" charset="0"/>
                        </a:rPr>
                        <a:t>个</a:t>
                      </a:r>
                      <a:r>
                        <a:rPr lang="en-US" altLang="en-US" sz="600" b="0" baseline="0" dirty="0" err="1">
                          <a:solidFill>
                            <a:srgbClr val="121212"/>
                          </a:solidFill>
                          <a:latin typeface="Times New Roman" panose="02020603050405020304" pitchFamily="18" charset="0"/>
                          <a:ea typeface="+mn-ea"/>
                          <a:cs typeface="Helvetica Neue" panose="02000503000000020004" charset="0"/>
                        </a:rPr>
                        <a:t>收盘价和开盘价相同，预示顶部反转</a:t>
                      </a:r>
                      <a:r>
                        <a:rPr lang="en-US" altLang="en-US" sz="600" b="0" baseline="0" dirty="0">
                          <a:solidFill>
                            <a:srgbClr val="121212"/>
                          </a:solidFill>
                          <a:latin typeface="Times New Roman" panose="02020603050405020304" pitchFamily="18" charset="0"/>
                          <a:ea typeface="+mn-ea"/>
                          <a:cs typeface="Helvetica Neue" panose="02000503000000020004" charset="0"/>
                        </a:rPr>
                        <a:t>。</a:t>
                      </a:r>
                    </a:p>
                  </a:txBody>
                  <a:tcPr marL="68580" marR="68580" marT="0" marB="0">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10" name="表格 9"/>
          <p:cNvGraphicFramePr>
            <a:graphicFrameLocks noGrp="1"/>
          </p:cNvGraphicFramePr>
          <p:nvPr/>
        </p:nvGraphicFramePr>
        <p:xfrm>
          <a:off x="6198405" y="687699"/>
          <a:ext cx="2210719" cy="3740998"/>
        </p:xfrm>
        <a:graphic>
          <a:graphicData uri="http://schemas.openxmlformats.org/drawingml/2006/table">
            <a:tbl>
              <a:tblPr/>
              <a:tblGrid>
                <a:gridCol w="1024573">
                  <a:extLst>
                    <a:ext uri="{9D8B030D-6E8A-4147-A177-3AD203B41FA5}">
                      <a16:colId xmlns:a16="http://schemas.microsoft.com/office/drawing/2014/main" val="20000"/>
                    </a:ext>
                  </a:extLst>
                </a:gridCol>
                <a:gridCol w="1186146">
                  <a:extLst>
                    <a:ext uri="{9D8B030D-6E8A-4147-A177-3AD203B41FA5}">
                      <a16:colId xmlns:a16="http://schemas.microsoft.com/office/drawing/2014/main" val="20001"/>
                    </a:ext>
                  </a:extLst>
                </a:gridCol>
              </a:tblGrid>
              <a:tr h="396616">
                <a:tc>
                  <a:txBody>
                    <a:bodyPr/>
                    <a:lstStyle/>
                    <a:p>
                      <a:pPr indent="0" algn="l">
                        <a:buNone/>
                      </a:pPr>
                      <a:r>
                        <a:rPr lang="en-US" sz="600" b="0" baseline="0" dirty="0" err="1">
                          <a:solidFill>
                            <a:srgbClr val="121212"/>
                          </a:solidFill>
                          <a:latin typeface="Times New Roman" panose="02020603050405020304" pitchFamily="18" charset="0"/>
                          <a:ea typeface="+mn-ea"/>
                          <a:cs typeface="Helvetica Neue" panose="02000503000000020004" charset="0"/>
                        </a:rPr>
                        <a:t>cdl_STALLEDPATTERN</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停顿形态简介：上涨趋势中，第二日长阳线，第三日开盘于前一日收盘价附近，短阳线，预示着上涨结束</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5769">
                <a:tc>
                  <a:txBody>
                    <a:bodyPr/>
                    <a:lstStyle/>
                    <a:p>
                      <a:pPr indent="0" algn="l">
                        <a:buNone/>
                      </a:pPr>
                      <a:r>
                        <a:rPr lang="en-US" sz="600" b="0" baseline="0" dirty="0" err="1">
                          <a:solidFill>
                            <a:srgbClr val="121212"/>
                          </a:solidFill>
                          <a:latin typeface="Times New Roman" panose="02020603050405020304" pitchFamily="18" charset="0"/>
                          <a:ea typeface="+mn-ea"/>
                          <a:cs typeface="Helvetica Neue" panose="02000503000000020004" charset="0"/>
                        </a:rPr>
                        <a:t>cdl_STICKSANDWICH</a:t>
                      </a:r>
                      <a:endParaRPr lang="en-US" sz="600" b="0" baseline="0" dirty="0">
                        <a:solidFill>
                          <a:srgbClr val="121212"/>
                        </a:solidFill>
                        <a:latin typeface="Times New Roman" panose="02020603050405020304" pitchFamily="18" charset="0"/>
                        <a:ea typeface="+mn-ea"/>
                        <a:cs typeface="Helvetica Neue" panose="02000503000000020004" charset="0"/>
                      </a:endParaRPr>
                    </a:p>
                    <a:p>
                      <a:pPr indent="0" algn="l">
                        <a:buNone/>
                      </a:pP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条形三明治简介：第一日长阴线，第二日阳线，开盘价高于前一日收盘价，第三日开盘价高于前两日最高价，收盘价于第一日收盘价相同</a:t>
                      </a:r>
                      <a:r>
                        <a:rPr lang="en-US" altLang="en-US" sz="600" b="0" baseline="0" dirty="0">
                          <a:solidFill>
                            <a:srgbClr val="121212"/>
                          </a:solidFill>
                          <a:latin typeface="Times New Roman" panose="02020603050405020304" pitchFamily="18" charset="0"/>
                          <a:ea typeface="+mn-ea"/>
                          <a:cs typeface="Helvetica Neue" panose="02000503000000020004" charset="0"/>
                        </a:rPr>
                        <a:t>。</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769">
                <a:tc>
                  <a:txBody>
                    <a:bodyPr/>
                    <a:lstStyle/>
                    <a:p>
                      <a:pPr indent="0" algn="l">
                        <a:buNone/>
                      </a:pPr>
                      <a:r>
                        <a:rPr lang="en-US" sz="600" b="0" baseline="0" dirty="0" err="1">
                          <a:solidFill>
                            <a:srgbClr val="121212"/>
                          </a:solidFill>
                          <a:latin typeface="Times New Roman" panose="02020603050405020304" pitchFamily="18" charset="0"/>
                          <a:ea typeface="+mn-ea"/>
                          <a:cs typeface="Helvetica Neue" panose="02000503000000020004" charset="0"/>
                        </a:rPr>
                        <a:t>cdl_HOMINGPIGEON</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家鸽简介：二日K线模式，与母子线类似，不同的的是二日K线颜色相同，第二日最高价、最低价都在第一日实体之内，预示着趋势反转</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5769">
                <a:tc>
                  <a:txBody>
                    <a:bodyPr/>
                    <a:lstStyle/>
                    <a:p>
                      <a:pPr indent="0" algn="l">
                        <a:buNone/>
                      </a:pPr>
                      <a:r>
                        <a:rPr lang="en-US" sz="600" b="0" baseline="0" dirty="0">
                          <a:solidFill>
                            <a:srgbClr val="121212"/>
                          </a:solidFill>
                          <a:latin typeface="Times New Roman" panose="02020603050405020304" pitchFamily="18" charset="0"/>
                          <a:ea typeface="+mn-ea"/>
                          <a:cs typeface="Helvetica Neue" panose="02000503000000020004" charset="0"/>
                        </a:rPr>
                        <a:t>cdl_IDENTICAL3CROWS</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三胞胎乌鸦简介：上涨趋势中，三日都为阴线，长度大致相等，每日开盘价等于前一日收盘价，收盘价接近当日最低价，预示价格下跌</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5769">
                <a:tc>
                  <a:txBody>
                    <a:bodyPr/>
                    <a:lstStyle/>
                    <a:p>
                      <a:pPr indent="0" algn="l">
                        <a:buNone/>
                      </a:pPr>
                      <a:r>
                        <a:rPr lang="en-US" sz="600" b="0" baseline="0" dirty="0" err="1">
                          <a:solidFill>
                            <a:srgbClr val="121212"/>
                          </a:solidFill>
                          <a:latin typeface="Times New Roman" panose="02020603050405020304" pitchFamily="18" charset="0"/>
                          <a:ea typeface="+mn-ea"/>
                          <a:cs typeface="Helvetica Neue" panose="02000503000000020004" charset="0"/>
                        </a:rPr>
                        <a:t>cdl_INNECK</a:t>
                      </a:r>
                      <a:endParaRPr lang="en-US" sz="600" b="0" baseline="0" dirty="0">
                        <a:solidFill>
                          <a:srgbClr val="121212"/>
                        </a:solidFill>
                        <a:latin typeface="Times New Roman" panose="02020603050405020304" pitchFamily="18" charset="0"/>
                        <a:ea typeface="+mn-ea"/>
                        <a:cs typeface="Helvetica Neue" panose="02000503000000020004" charset="0"/>
                      </a:endParaRPr>
                    </a:p>
                    <a:p>
                      <a:pPr indent="0" algn="l">
                        <a:buNone/>
                      </a:pP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颈内线简介：二日K线模式，下跌趋势中，第一日长阴线，第二日开盘价较低，收盘价略高于第一日收盘价，阳线，实体较短，预示着下跌继续</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5769">
                <a:tc>
                  <a:txBody>
                    <a:bodyPr/>
                    <a:lstStyle/>
                    <a:p>
                      <a:pPr indent="0" algn="l">
                        <a:lnSpc>
                          <a:spcPct val="100000"/>
                        </a:lnSpc>
                        <a:buNone/>
                      </a:pPr>
                      <a:r>
                        <a:rPr lang="en-US" sz="600" b="0" baseline="0" dirty="0" err="1">
                          <a:solidFill>
                            <a:srgbClr val="121212"/>
                          </a:solidFill>
                          <a:latin typeface="Times New Roman" panose="02020603050405020304" pitchFamily="18" charset="0"/>
                          <a:ea typeface="+mn-ea"/>
                          <a:cs typeface="Helvetica Neue" panose="02000503000000020004" charset="0"/>
                        </a:rPr>
                        <a:t>cdl_GAPSIDESIDEWHITE</a:t>
                      </a:r>
                      <a:endParaRPr 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lnSpc>
                          <a:spcPct val="100000"/>
                        </a:lnSpc>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向上</a:t>
                      </a:r>
                      <a:r>
                        <a:rPr lang="en-US" altLang="en-US" sz="600" b="0" baseline="0" dirty="0">
                          <a:solidFill>
                            <a:srgbClr val="121212"/>
                          </a:solidFill>
                          <a:latin typeface="Times New Roman" panose="02020603050405020304" pitchFamily="18" charset="0"/>
                          <a:ea typeface="+mn-ea"/>
                          <a:cs typeface="Helvetica Neue" panose="02000503000000020004" charset="0"/>
                        </a:rPr>
                        <a:t>/</a:t>
                      </a:r>
                      <a:r>
                        <a:rPr lang="en-US" altLang="en-US" sz="600" b="0" baseline="0" dirty="0" err="1">
                          <a:solidFill>
                            <a:srgbClr val="121212"/>
                          </a:solidFill>
                          <a:latin typeface="Times New Roman" panose="02020603050405020304" pitchFamily="18" charset="0"/>
                          <a:ea typeface="+mn-ea"/>
                          <a:cs typeface="Helvetica Neue" panose="02000503000000020004" charset="0"/>
                        </a:rPr>
                        <a:t>下跳空并列阳线简介</a:t>
                      </a:r>
                      <a:r>
                        <a:rPr lang="zh-CN" altLang="en-US" sz="600" b="0" baseline="0" dirty="0">
                          <a:solidFill>
                            <a:srgbClr val="121212"/>
                          </a:solidFill>
                          <a:latin typeface="Times New Roman" panose="02020603050405020304" pitchFamily="18" charset="0"/>
                          <a:ea typeface="+mn-ea"/>
                          <a:cs typeface="Helvetica Neue" panose="02000503000000020004" charset="0"/>
                        </a:rPr>
                        <a:t>，</a:t>
                      </a:r>
                      <a:r>
                        <a:rPr lang="en-US" altLang="en-US" sz="600" b="0" baseline="0" dirty="0" err="1">
                          <a:solidFill>
                            <a:srgbClr val="121212"/>
                          </a:solidFill>
                          <a:latin typeface="Times New Roman" panose="02020603050405020304" pitchFamily="18" charset="0"/>
                          <a:ea typeface="+mn-ea"/>
                          <a:cs typeface="Helvetica Neue" panose="02000503000000020004" charset="0"/>
                        </a:rPr>
                        <a:t>二K线模式，上升趋势向上跳空，下跌趋势向下跳空,第一</a:t>
                      </a:r>
                      <a:r>
                        <a:rPr lang="zh-CN" altLang="en-US" sz="600" b="0" baseline="0" dirty="0">
                          <a:solidFill>
                            <a:srgbClr val="121212"/>
                          </a:solidFill>
                          <a:latin typeface="Times New Roman" panose="02020603050405020304" pitchFamily="18" charset="0"/>
                          <a:ea typeface="+mn-ea"/>
                          <a:cs typeface="Helvetica Neue" panose="02000503000000020004" charset="0"/>
                        </a:rPr>
                        <a:t>个</a:t>
                      </a:r>
                      <a:r>
                        <a:rPr lang="en-US" altLang="en-US" sz="600" b="0" baseline="0" dirty="0" err="1">
                          <a:solidFill>
                            <a:srgbClr val="121212"/>
                          </a:solidFill>
                          <a:latin typeface="Times New Roman" panose="02020603050405020304" pitchFamily="18" charset="0"/>
                          <a:ea typeface="+mn-ea"/>
                          <a:cs typeface="Helvetica Neue" panose="02000503000000020004" charset="0"/>
                        </a:rPr>
                        <a:t>与第二</a:t>
                      </a:r>
                      <a:r>
                        <a:rPr lang="zh-CN" altLang="en-US" sz="600" b="0" baseline="0" dirty="0">
                          <a:solidFill>
                            <a:srgbClr val="121212"/>
                          </a:solidFill>
                          <a:latin typeface="Times New Roman" panose="02020603050405020304" pitchFamily="18" charset="0"/>
                          <a:ea typeface="+mn-ea"/>
                          <a:cs typeface="Helvetica Neue" panose="02000503000000020004" charset="0"/>
                        </a:rPr>
                        <a:t>个</a:t>
                      </a:r>
                      <a:r>
                        <a:rPr lang="en-US" altLang="en-US" sz="600" b="0" baseline="0" dirty="0" err="1">
                          <a:solidFill>
                            <a:srgbClr val="121212"/>
                          </a:solidFill>
                          <a:latin typeface="Times New Roman" panose="02020603050405020304" pitchFamily="18" charset="0"/>
                          <a:ea typeface="+mn-ea"/>
                          <a:cs typeface="Helvetica Neue" panose="02000503000000020004" charset="0"/>
                        </a:rPr>
                        <a:t>有相同开盘价，实体长度差不多，则趋势持续</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768">
                <a:tc>
                  <a:txBody>
                    <a:bodyPr/>
                    <a:lstStyle/>
                    <a:p>
                      <a:pPr indent="0" algn="l">
                        <a:lnSpc>
                          <a:spcPct val="100000"/>
                        </a:lnSpc>
                        <a:buNone/>
                      </a:pPr>
                      <a:r>
                        <a:rPr lang="en-US" sz="600" b="0" baseline="0" dirty="0" err="1">
                          <a:solidFill>
                            <a:srgbClr val="121212"/>
                          </a:solidFill>
                          <a:latin typeface="Times New Roman" panose="02020603050405020304" pitchFamily="18" charset="0"/>
                          <a:ea typeface="+mn-ea"/>
                          <a:cs typeface="Helvetica Neue" panose="02000503000000020004" charset="0"/>
                        </a:rPr>
                        <a:t>cdl_TAKURI</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lgn="l">
                        <a:lnSpc>
                          <a:spcPct val="100000"/>
                        </a:lnSpc>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探水竿简介：一K线模式，大致与蜻蜓十字相同，下影线长度长</a:t>
                      </a:r>
                      <a:r>
                        <a:rPr lang="en-US" altLang="en-US" sz="600" b="0" baseline="0" dirty="0">
                          <a:solidFill>
                            <a:srgbClr val="121212"/>
                          </a:solidFill>
                          <a:latin typeface="Times New Roman" panose="02020603050405020304" pitchFamily="18" charset="0"/>
                          <a:ea typeface="+mn-ea"/>
                          <a:cs typeface="Helvetica Neue" panose="02000503000000020004" charset="0"/>
                        </a:rPr>
                        <a:t>。</a:t>
                      </a: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5769">
                <a:tc>
                  <a:txBody>
                    <a:bodyPr/>
                    <a:lstStyle/>
                    <a:p>
                      <a:pPr indent="0" algn="l">
                        <a:lnSpc>
                          <a:spcPct val="100000"/>
                        </a:lnSpc>
                        <a:buNone/>
                      </a:pPr>
                      <a:r>
                        <a:rPr lang="en-US" sz="600" b="0" baseline="0" dirty="0" err="1">
                          <a:solidFill>
                            <a:srgbClr val="121212"/>
                          </a:solidFill>
                          <a:latin typeface="Times New Roman" panose="02020603050405020304" pitchFamily="18" charset="0"/>
                          <a:ea typeface="+mn-ea"/>
                          <a:cs typeface="Helvetica Neue" panose="02000503000000020004" charset="0"/>
                        </a:rPr>
                        <a:t>cdl_TASUKIGAP</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l">
                        <a:lnSpc>
                          <a:spcPct val="100000"/>
                        </a:lnSpc>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跳空并列阴阳线简介：三日K线模式，分上涨和下跌，以上升为例，前两日阳线，第二日跳空，第三日阴线，收盘价于缺口中，上升趋势持续</a:t>
                      </a:r>
                      <a:r>
                        <a:rPr lang="en-US" altLang="en-US" sz="600" b="0" baseline="0" dirty="0">
                          <a:solidFill>
                            <a:srgbClr val="121212"/>
                          </a:solidFill>
                          <a:latin typeface="Times New Roman" panose="02020603050405020304" pitchFamily="18" charset="0"/>
                          <a:ea typeface="+mn-ea"/>
                          <a:cs typeface="Helvetica Neue" panose="02000503000000020004" charset="0"/>
                        </a:rPr>
                        <a:t>。</a:t>
                      </a: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14" name="表格 13"/>
          <p:cNvGraphicFramePr>
            <a:graphicFrameLocks noGrp="1"/>
          </p:cNvGraphicFramePr>
          <p:nvPr/>
        </p:nvGraphicFramePr>
        <p:xfrm>
          <a:off x="466344" y="665779"/>
          <a:ext cx="2652621" cy="3811942"/>
        </p:xfrm>
        <a:graphic>
          <a:graphicData uri="http://schemas.openxmlformats.org/drawingml/2006/table">
            <a:tbl>
              <a:tblPr/>
              <a:tblGrid>
                <a:gridCol w="1073785">
                  <a:extLst>
                    <a:ext uri="{9D8B030D-6E8A-4147-A177-3AD203B41FA5}">
                      <a16:colId xmlns:a16="http://schemas.microsoft.com/office/drawing/2014/main" val="20000"/>
                    </a:ext>
                  </a:extLst>
                </a:gridCol>
                <a:gridCol w="1578836">
                  <a:extLst>
                    <a:ext uri="{9D8B030D-6E8A-4147-A177-3AD203B41FA5}">
                      <a16:colId xmlns:a16="http://schemas.microsoft.com/office/drawing/2014/main" val="20001"/>
                    </a:ext>
                  </a:extLst>
                </a:gridCol>
              </a:tblGrid>
              <a:tr h="488235">
                <a:tc>
                  <a:txBody>
                    <a:bodyPr/>
                    <a:lstStyle/>
                    <a:p>
                      <a:pPr indent="0">
                        <a:buNone/>
                      </a:pPr>
                      <a:r>
                        <a:rPr lang="en-US" sz="600" b="0" baseline="0" dirty="0">
                          <a:solidFill>
                            <a:srgbClr val="121212"/>
                          </a:solidFill>
                          <a:latin typeface="Times New Roman" panose="02020603050405020304" pitchFamily="18" charset="0"/>
                          <a:ea typeface="+mn-ea"/>
                          <a:cs typeface="Helvetica Neue" panose="02000503000000020004" charset="0"/>
                        </a:rPr>
                        <a:t>cdl_UNIQUE3RIVER</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baseline="0" dirty="0">
                          <a:solidFill>
                            <a:srgbClr val="121212"/>
                          </a:solidFill>
                          <a:latin typeface="Times New Roman" panose="02020603050405020304" pitchFamily="18" charset="0"/>
                          <a:ea typeface="+mn-ea"/>
                          <a:cs typeface="Helvetica Neue" panose="02000503000000020004" charset="0"/>
                        </a:rPr>
                        <a:t>奇特三河床简介：下跌趋势中，第一日长阴线，第二日为锤头，最低价创新低，第三日开盘价低于第二日收盘价，收阳线，收盘价不高于第二日收盘价，预示着反转，第二日下影线越长可能性越大</a:t>
                      </a: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9607">
                <a:tc>
                  <a:txBody>
                    <a:bodyPr/>
                    <a:lstStyle/>
                    <a:p>
                      <a:pPr indent="0">
                        <a:buNone/>
                      </a:pPr>
                      <a:r>
                        <a:rPr lang="en-US" sz="600" b="0" baseline="0" dirty="0">
                          <a:solidFill>
                            <a:srgbClr val="121212"/>
                          </a:solidFill>
                          <a:latin typeface="Times New Roman" panose="02020603050405020304" pitchFamily="18" charset="0"/>
                          <a:ea typeface="+mn-ea"/>
                          <a:cs typeface="Helvetica Neue" panose="02000503000000020004" charset="0"/>
                        </a:rPr>
                        <a:t>cdl_XSIDEGAP3METHODS</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上升</a:t>
                      </a:r>
                      <a:r>
                        <a:rPr lang="en-US" altLang="en-US" sz="600" b="0" baseline="0" dirty="0">
                          <a:solidFill>
                            <a:srgbClr val="121212"/>
                          </a:solidFill>
                          <a:latin typeface="Times New Roman" panose="02020603050405020304" pitchFamily="18" charset="0"/>
                          <a:ea typeface="+mn-ea"/>
                          <a:cs typeface="Helvetica Neue" panose="02000503000000020004" charset="0"/>
                        </a:rPr>
                        <a:t>/下降跳空三法简介：五K线模式，以上升跳空三法为例，上涨趋势中，第一日长阳线，第二日短阳线，第三日跳空阳线，第四日阴线，开盘价与收盘价于前两日实体内，第五日长阳线，收盘价高于第一日收盘价，预示股价上升</a:t>
                      </a: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5898">
                <a:tc>
                  <a:txBody>
                    <a:bodyPr/>
                    <a:lstStyle/>
                    <a:p>
                      <a:pPr indent="0">
                        <a:buNone/>
                      </a:pPr>
                      <a:r>
                        <a:rPr lang="en-US" sz="600" b="0" baseline="0" dirty="0">
                          <a:solidFill>
                            <a:srgbClr val="121212"/>
                          </a:solidFill>
                          <a:latin typeface="Times New Roman" panose="02020603050405020304" pitchFamily="18" charset="0"/>
                          <a:ea typeface="+mn-ea"/>
                          <a:cs typeface="Helvetica Neue" panose="02000503000000020004" charset="0"/>
                        </a:rPr>
                        <a:t>cdl_MATHOLD</a:t>
                      </a:r>
                    </a:p>
                    <a:p>
                      <a:pPr indent="0">
                        <a:buNone/>
                      </a:pP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baseline="0" dirty="0">
                          <a:solidFill>
                            <a:srgbClr val="121212"/>
                          </a:solidFill>
                          <a:latin typeface="Times New Roman" panose="02020603050405020304" pitchFamily="18" charset="0"/>
                          <a:ea typeface="+mn-ea"/>
                          <a:cs typeface="Helvetica Neue" panose="02000503000000020004" charset="0"/>
                        </a:rPr>
                        <a:t>铺垫简介：五K线模式，上涨趋势中，第一日阳线，第二日跳空高开影线，第三、四日短实体影线，第五日阳线，收盘价高于前四日，预示趋势持续</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923">
                <a:tc>
                  <a:txBody>
                    <a:bodyPr/>
                    <a:lstStyle/>
                    <a:p>
                      <a:pPr indent="0">
                        <a:buNone/>
                      </a:pPr>
                      <a:r>
                        <a:rPr lang="en-US" sz="600" b="0" baseline="0" dirty="0" err="1">
                          <a:solidFill>
                            <a:srgbClr val="121212"/>
                          </a:solidFill>
                          <a:latin typeface="Times New Roman" panose="02020603050405020304" pitchFamily="18" charset="0"/>
                          <a:ea typeface="+mn-ea"/>
                          <a:cs typeface="Helvetica Neue" panose="02000503000000020004" charset="0"/>
                        </a:rPr>
                        <a:t>cdl_MORNINGSTAR</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晨星简介：下跌趋势，第一日阴线，第二日价格振幅较小，第三天阳线，预示底部反转</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5898">
                <a:tc>
                  <a:txBody>
                    <a:bodyPr/>
                    <a:lstStyle/>
                    <a:p>
                      <a:pPr indent="0">
                        <a:buNone/>
                      </a:pPr>
                      <a:r>
                        <a:rPr lang="en-US" sz="600" b="0" baseline="0" dirty="0" err="1">
                          <a:solidFill>
                            <a:srgbClr val="121212"/>
                          </a:solidFill>
                          <a:latin typeface="Times New Roman" panose="02020603050405020304" pitchFamily="18" charset="0"/>
                          <a:ea typeface="+mn-ea"/>
                          <a:cs typeface="Helvetica Neue" panose="02000503000000020004" charset="0"/>
                        </a:rPr>
                        <a:t>cdl_ONNECK</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baseline="0" dirty="0">
                          <a:solidFill>
                            <a:srgbClr val="121212"/>
                          </a:solidFill>
                          <a:latin typeface="Times New Roman" panose="02020603050405020304" pitchFamily="18" charset="0"/>
                          <a:ea typeface="+mn-ea"/>
                          <a:cs typeface="Helvetica Neue" panose="02000503000000020004" charset="0"/>
                        </a:rPr>
                        <a:t>颈上线简介：二K线模式，下跌趋势中，第一日长阴线，第二日开盘价较低，收盘价与前一日最低价相同，阳线，实体较短，预示着延续下跌趋势。</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5898">
                <a:tc>
                  <a:txBody>
                    <a:bodyPr/>
                    <a:lstStyle/>
                    <a:p>
                      <a:pPr indent="0">
                        <a:buNone/>
                      </a:pPr>
                      <a:r>
                        <a:rPr lang="en-US" sz="600" b="0" baseline="0" dirty="0" err="1">
                          <a:solidFill>
                            <a:srgbClr val="121212"/>
                          </a:solidFill>
                          <a:latin typeface="Times New Roman" panose="02020603050405020304" pitchFamily="18" charset="0"/>
                          <a:ea typeface="+mn-ea"/>
                          <a:cs typeface="Helvetica Neue" panose="02000503000000020004" charset="0"/>
                        </a:rPr>
                        <a:t>cdl_PIERCING</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刺透形态简介：两K线模式，下跌趋势中，第一日阴线，第二日收盘价低于前一日最低价，收盘价处在第一日实体上部，预示着底部反转</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5490">
                <a:tc>
                  <a:txBody>
                    <a:bodyPr/>
                    <a:lstStyle/>
                    <a:p>
                      <a:pPr indent="0">
                        <a:buNone/>
                      </a:pPr>
                      <a:r>
                        <a:rPr lang="en-US" sz="600" b="0" baseline="0" dirty="0" err="1">
                          <a:solidFill>
                            <a:srgbClr val="121212"/>
                          </a:solidFill>
                          <a:latin typeface="Times New Roman" panose="02020603050405020304" pitchFamily="18" charset="0"/>
                          <a:ea typeface="+mn-ea"/>
                          <a:cs typeface="Helvetica Neue" panose="02000503000000020004" charset="0"/>
                        </a:rPr>
                        <a:t>cdl_RICKSHAWMAN</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黄包车夫简介：一K线模式，与长腿十字线类似，若实体正好处于价格振幅中点</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p>
                      <a:pPr indent="0">
                        <a:buNone/>
                      </a:pP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4872">
                <a:tc>
                  <a:txBody>
                    <a:bodyPr/>
                    <a:lstStyle/>
                    <a:p>
                      <a:pPr indent="0">
                        <a:buNone/>
                      </a:pPr>
                      <a:r>
                        <a:rPr lang="en-US" sz="600" b="0" baseline="0" dirty="0">
                          <a:solidFill>
                            <a:srgbClr val="121212"/>
                          </a:solidFill>
                          <a:latin typeface="Times New Roman" panose="02020603050405020304" pitchFamily="18" charset="0"/>
                          <a:ea typeface="+mn-ea"/>
                          <a:cs typeface="Helvetica Neue" panose="02000503000000020004" charset="0"/>
                        </a:rPr>
                        <a:t>cdl_RISEFALL3METHODS</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上升</a:t>
                      </a:r>
                      <a:r>
                        <a:rPr lang="en-US" altLang="en-US" sz="600" b="0" baseline="0" dirty="0">
                          <a:solidFill>
                            <a:srgbClr val="121212"/>
                          </a:solidFill>
                          <a:latin typeface="Times New Roman" panose="02020603050405020304" pitchFamily="18" charset="0"/>
                          <a:ea typeface="+mn-ea"/>
                          <a:cs typeface="Helvetica Neue" panose="02000503000000020004" charset="0"/>
                        </a:rPr>
                        <a:t>/</a:t>
                      </a:r>
                      <a:r>
                        <a:rPr lang="en-US" altLang="en-US" sz="600" b="0" baseline="0" dirty="0" err="1">
                          <a:solidFill>
                            <a:srgbClr val="121212"/>
                          </a:solidFill>
                          <a:latin typeface="Times New Roman" panose="02020603050405020304" pitchFamily="18" charset="0"/>
                          <a:ea typeface="+mn-ea"/>
                          <a:cs typeface="Helvetica Neue" panose="02000503000000020004" charset="0"/>
                        </a:rPr>
                        <a:t>下降三法简介</a:t>
                      </a:r>
                      <a:r>
                        <a:rPr lang="en-US" altLang="en-US" sz="600" b="0" baseline="0" dirty="0">
                          <a:solidFill>
                            <a:srgbClr val="121212"/>
                          </a:solidFill>
                          <a:latin typeface="Times New Roman" panose="02020603050405020304" pitchFamily="18" charset="0"/>
                          <a:ea typeface="+mn-ea"/>
                          <a:cs typeface="Helvetica Neue" panose="02000503000000020004" charset="0"/>
                        </a:rPr>
                        <a:t>： 五K线模式，以上升三法为例，上涨趋势中，第一日长阳线，中间三日价格在第一日范围内小幅震荡，第五日长阳线，收盘价高于第一日收盘价，预示股价上升</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5490">
                <a:tc>
                  <a:txBody>
                    <a:bodyPr/>
                    <a:lstStyle/>
                    <a:p>
                      <a:pPr indent="0">
                        <a:buNone/>
                      </a:pPr>
                      <a:r>
                        <a:rPr lang="en-US" sz="600" b="0" baseline="0" dirty="0" err="1">
                          <a:solidFill>
                            <a:srgbClr val="121212"/>
                          </a:solidFill>
                          <a:latin typeface="Times New Roman" panose="02020603050405020304" pitchFamily="18" charset="0"/>
                          <a:ea typeface="+mn-ea"/>
                          <a:cs typeface="Helvetica Neue" panose="02000503000000020004" charset="0"/>
                        </a:rPr>
                        <a:t>cdl_SEPARATINGLINES</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分离线简介：二K线模式，上涨趋势中，第一日阴线，第二日阳线，第二日开盘价与第一日相同且为最低价，预示着趋势继续</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6923">
                <a:tc>
                  <a:txBody>
                    <a:bodyPr/>
                    <a:lstStyle/>
                    <a:p>
                      <a:pPr indent="0">
                        <a:buNone/>
                      </a:pPr>
                      <a:r>
                        <a:rPr lang="en-US" sz="600" b="0" baseline="0" dirty="0" err="1">
                          <a:solidFill>
                            <a:srgbClr val="121212"/>
                          </a:solidFill>
                          <a:latin typeface="Times New Roman" panose="02020603050405020304" pitchFamily="18" charset="0"/>
                          <a:ea typeface="+mn-ea"/>
                          <a:cs typeface="Helvetica Neue" panose="02000503000000020004" charset="0"/>
                        </a:rPr>
                        <a:t>cdl_SHOOTINGSTAR</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600" b="0" baseline="0" dirty="0" err="1">
                          <a:solidFill>
                            <a:srgbClr val="121212"/>
                          </a:solidFill>
                          <a:latin typeface="Times New Roman" panose="02020603050405020304" pitchFamily="18" charset="0"/>
                          <a:ea typeface="+mn-ea"/>
                          <a:cs typeface="Helvetica Neue" panose="02000503000000020004" charset="0"/>
                        </a:rPr>
                        <a:t>射击之星简介：一K线模式，上影线至少为实体长度两倍，没有下影线，预示着股价下跌</a:t>
                      </a:r>
                      <a:endParaRPr lang="en-US" altLang="en-US" sz="600" b="0" baseline="0" dirty="0">
                        <a:solidFill>
                          <a:srgbClr val="121212"/>
                        </a:solidFill>
                        <a:latin typeface="Times New Roman" panose="02020603050405020304" pitchFamily="18" charset="0"/>
                        <a:ea typeface="+mn-ea"/>
                        <a:cs typeface="Helvetica Neue" panose="020005030000000200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标题 4">
            <a:extLst>
              <a:ext uri="{FF2B5EF4-FFF2-40B4-BE49-F238E27FC236}">
                <a16:creationId xmlns:a16="http://schemas.microsoft.com/office/drawing/2014/main" id="{DBEB252B-CBFD-9339-7F77-143AC7E558BD}"/>
              </a:ext>
            </a:extLst>
          </p:cNvPr>
          <p:cNvSpPr>
            <a:spLocks noGrp="1"/>
          </p:cNvSpPr>
          <p:nvPr>
            <p:ph type="title"/>
          </p:nvPr>
        </p:nvSpPr>
        <p:spPr>
          <a:xfrm>
            <a:off x="288900" y="243001"/>
            <a:ext cx="2116467" cy="368936"/>
          </a:xfrm>
        </p:spPr>
        <p:txBody>
          <a:bodyPr/>
          <a:lstStyle/>
          <a:p>
            <a:r>
              <a:rPr lang="en-US" altLang="zh-CN" sz="2000" b="1" dirty="0">
                <a:latin typeface="+mj-ea"/>
                <a:cs typeface="+mj-ea"/>
              </a:rPr>
              <a:t>K</a:t>
            </a:r>
            <a:r>
              <a:rPr lang="zh-CN" altLang="en-US" sz="2000" b="1" dirty="0">
                <a:latin typeface="+mj-ea"/>
                <a:cs typeface="+mj-ea"/>
              </a:rPr>
              <a:t>线形态</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a:spLocks noGrp="1"/>
          </p:cNvSpPr>
          <p:nvPr>
            <p:ph type="title"/>
          </p:nvPr>
        </p:nvSpPr>
        <p:spPr>
          <a:xfrm>
            <a:off x="334647" y="217919"/>
            <a:ext cx="5728320" cy="331066"/>
          </a:xfrm>
        </p:spPr>
        <p:txBody>
          <a:bodyPr/>
          <a:lstStyle/>
          <a:p>
            <a:r>
              <a:rPr lang="zh-CN" altLang="en-US" sz="2000" b="1" dirty="0"/>
              <a:t>附录：部分为展示技术指标</a:t>
            </a:r>
          </a:p>
        </p:txBody>
      </p:sp>
      <p:graphicFrame>
        <p:nvGraphicFramePr>
          <p:cNvPr id="3" name="表格 2"/>
          <p:cNvGraphicFramePr/>
          <p:nvPr>
            <p:custDataLst>
              <p:tags r:id="rId1"/>
            </p:custDataLst>
          </p:nvPr>
        </p:nvGraphicFramePr>
        <p:xfrm>
          <a:off x="301078" y="549919"/>
          <a:ext cx="666115" cy="3276600"/>
        </p:xfrm>
        <a:graphic>
          <a:graphicData uri="http://schemas.openxmlformats.org/drawingml/2006/table">
            <a:tbl>
              <a:tblPr/>
              <a:tblGrid>
                <a:gridCol w="666115">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per_Close</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per_Volume</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has_preMarket</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per_preMarket</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ma_DEMA_5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ma_EMA_5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ma_KAMA_5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ma_SMA_5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ma_T3_5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ma_TEMA_5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ma_TRIMA_5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ma_WMA_5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ma_DEMA_10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ma_EMA_10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ma_KAMA_10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ma_SMA_10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ma_T3_10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ma_TEMA_10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ma_TRIMA_10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ma_WMA_10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ma_DEMA_20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ma_EMA_20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ma_KAMA_20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ma_SMA_20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ma_T3_20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ma_TEMA_20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ma_TRIMA_20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ma_WMA_20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ma_DEMA_50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ma_EMA_50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ma_KAMA_50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ma_SMA_50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ma_T3_50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ma_TEMA_50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ma_TRIMA_50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ma_WMA_50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ma_DEMA_100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ma_EMA_100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ma_KAMA_100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ma_SMA_100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ma_T3_100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ma_TEMA_100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ma_TRIMA_100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4" name="表格 3"/>
          <p:cNvGraphicFramePr/>
          <p:nvPr/>
        </p:nvGraphicFramePr>
        <p:xfrm>
          <a:off x="971979" y="554051"/>
          <a:ext cx="764540" cy="3276600"/>
        </p:xfrm>
        <a:graphic>
          <a:graphicData uri="http://schemas.openxmlformats.org/drawingml/2006/table">
            <a:tbl>
              <a:tblPr/>
              <a:tblGrid>
                <a:gridCol w="764540">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ma_WMA_100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trad_s3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trad_s2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trad_s1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trad_pp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trad_r1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trad_r2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trad_r3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clas_s3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clas_s2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clas_s1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clas_pp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clas_r1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clas_r2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clas_r3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fibo_s3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fibo_s2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fibo_s1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fibo_pp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fibo_r1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fibo_r2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fibo_r3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wood_s3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wood_s2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wood_s1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wood_pp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wood_r1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wood_r2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wood_r3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demark_s1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demark_pp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demark_r1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cama_s3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cama_s2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cama_s1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cama_pp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cama_r1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cama_r2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cama_r3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ti_acc_dist</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ti_chaikin_10_3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ti_choppiness_14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ti_coppock_14_11_10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5" name="表格 4"/>
          <p:cNvGraphicFramePr/>
          <p:nvPr/>
        </p:nvGraphicFramePr>
        <p:xfrm>
          <a:off x="1730285" y="549919"/>
          <a:ext cx="996950" cy="3276600"/>
        </p:xfrm>
        <a:graphic>
          <a:graphicData uri="http://schemas.openxmlformats.org/drawingml/2006/table">
            <a:tbl>
              <a:tblPr/>
              <a:tblGrid>
                <a:gridCol w="996950">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ti_donchian_lower_20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ti_donchian_center_20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ti_donchian_upper_20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ti_ease_of_movement_14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ti_force_index_13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ti_hma_20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ti_kelt_20_lower</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ti_kelt_20_upper</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ti_mass_index_9_25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ti_supertrend_20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ti_vortex_pos_5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ti_vortex_neg_5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ti_vortex_pos_14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ti_vortex_neg_14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cycl_EBSW_40_10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mtum_AO_5_34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mtum_BIAS_SMA_26</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mtum_AR_26</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mtum_BR_26</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mtum_CFO_9</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mtum_CG_10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mtum_CTI_12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mtum_DMP_14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mtum_DMN_14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mtum_ER_10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mtum_BULLP_13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mtum_BEARP_13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mtum_FISHERT_9_1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mtum_FISHERTs_9_1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mtum_INERTIA_20_14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mtum_K_9_3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mtum_D_9_3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mtum_J_9_3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mtum_PGO_14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mtum_PSL_12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mtum_PVO_12_26_9</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mtum_PVOh_12_26_9</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mtum_PVOs_12_26_9</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mtum_QQE_14_5_4236_RSIMA</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mtum_QQEl_14_5_4236</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mtum_QQEs_14_5_4236</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mtum_RSX_14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mtum_STC_10_12_26_05</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6" name="表格 5"/>
          <p:cNvGraphicFramePr/>
          <p:nvPr/>
        </p:nvGraphicFramePr>
        <p:xfrm>
          <a:off x="2727235" y="547655"/>
          <a:ext cx="983615" cy="3276600"/>
        </p:xfrm>
        <a:graphic>
          <a:graphicData uri="http://schemas.openxmlformats.org/drawingml/2006/table">
            <a:tbl>
              <a:tblPr/>
              <a:tblGrid>
                <a:gridCol w="983615">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mtum_STCmacd_10_12_26_05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mtum_STCstoch_10_12_26_05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mtum_SMI_5_20_5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mtum_SMIs_5_20_5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mtum_SMIo_5_20_5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olap_ALMA_10_60_085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olap_HWMA_02_01_01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olap_JMA_7_0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olap_MCGD_10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olap_PWMA_10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olap_SINWMA_14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olap_SSF_10_2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olap_SWMA_10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olap_VMAP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olap_VWMA_10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perf_CUMLOGRET_1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perf_CUMPCTRET_1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perf_z_30_1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perf_ha</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sti_ENTP_10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sti_KURT_30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sti_TOS_STDEVALL_LR</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sti_TOS_STDEVALL_L_1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sti_TOS_STDEVALL_U_1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sti_TOS_STDEVALL_L_2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sti_TOS_STDEVALL_U_2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sti_TOS_STDEVALL_L_3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sti_TOS_STDEVALL_U_3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sti_ZS_30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tend_LDECAY_5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tend_PSARl_002_02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tend_PSARs_002_02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tend_PSARaf_002_02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tend_PSARr_002_02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tend_VHF_28</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vola_HWM</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vola_HWU</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vola_HWL</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vola_KCLe_20_2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vola_KCBe_20_2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vola_KCUe_20_2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vola_RVI_14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vola_THERMO_20_2_05</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7" name="表格 6"/>
          <p:cNvGraphicFramePr/>
          <p:nvPr/>
        </p:nvGraphicFramePr>
        <p:xfrm>
          <a:off x="3704454" y="547655"/>
          <a:ext cx="891540" cy="3276600"/>
        </p:xfrm>
        <a:graphic>
          <a:graphicData uri="http://schemas.openxmlformats.org/drawingml/2006/table">
            <a:tbl>
              <a:tblPr/>
              <a:tblGrid>
                <a:gridCol w="891540">
                  <a:extLst>
                    <a:ext uri="{9D8B030D-6E8A-4147-A177-3AD203B41FA5}">
                      <a16:colId xmlns:a16="http://schemas.microsoft.com/office/drawing/2014/main" val="20000"/>
                    </a:ext>
                  </a:extLst>
                </a:gridCol>
              </a:tblGrid>
              <a:tr h="0">
                <a:tc>
                  <a:txBody>
                    <a:bodyPr/>
                    <a:lstStyle/>
                    <a:p>
                      <a:pPr indent="0">
                        <a:buNone/>
                      </a:pPr>
                      <a:r>
                        <a:rPr lang="en-US" sz="500" b="0" dirty="0">
                          <a:latin typeface="宋体" charset="0"/>
                          <a:cs typeface="宋体" charset="0"/>
                        </a:rPr>
                        <a:t>vola_THERMOma_20_2_05</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vola_THERMOl_20_2_05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vola_THERMOs_20_2_05</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vola_TRUERANGE_1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vola_UI_14</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volu_EFI_13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volu_NVI_1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volu_PVI_1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volu_PVOL</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volu_PVR</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volu_PVT</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mtum_murrey_math</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mtum_td_seq</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mtum_td_seq_sig</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tend_hh</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tend_hl</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tend_ll</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tend_lh</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tend_hh_crash</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tend_hl_crash</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tend_ll_crash</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tend_lh_crash</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ichi_tenkan_sen</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ichi_kijun_sen</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ichi_senkou_a</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ichi_senkou_b</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ichi_isin_cloud</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ichi_crash</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ichi_chikou_span</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tend_renko_TR</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tend_renko_ATR</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tend_renko_brick</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tend_renko_change</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pcrh_trad_s3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pcrh_trad_s2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pcrh_trad_s1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pcrh_trad_pp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pcrh_trad_r1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pcrh_trad_r2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pcrh_trad_r3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pcrh_clas_s3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pcrh_clas_s2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pcrh_clas_s1</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11" name="表格 10"/>
          <p:cNvGraphicFramePr/>
          <p:nvPr/>
        </p:nvGraphicFramePr>
        <p:xfrm>
          <a:off x="4602390" y="547655"/>
          <a:ext cx="962025" cy="3276600"/>
        </p:xfrm>
        <a:graphic>
          <a:graphicData uri="http://schemas.openxmlformats.org/drawingml/2006/table">
            <a:tbl>
              <a:tblPr/>
              <a:tblGrid>
                <a:gridCol w="962025">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pcrh_clas_pp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pcrh_clas_r1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pcrh_clas_r2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pcrh_clas_r3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pcrh_fibo_s3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pcrh_fibo_s2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pcrh_fibo_s1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pcrh_fibo_pp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pcrh_fibo_r1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pcrh_fibo_r2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pcrh_fibo_r3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pcrh_wood_s3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pcrh_wood_s2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pcrh_wood_s1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pcrh_wood_pp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pcrh_wood_r1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pcrh_wood_r2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pcrh_wood_r3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pcrh_demark_s1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pcrh_demark_pp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pcrh_demark_r1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pcrh_cama_s3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pcrh_cama_s2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pcrh_cama_s1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pcrh_cama_pp</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pcrh_cama_r1</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pcrh_cama_r2</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pcrh_cama_r3</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mcrh_DEMA_5_DEMA_10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mcrh_DEMA_5_EMA_10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mcrh_DEMA_5_KAMA_10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mcrh_DEMA_5_SMA_10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mcrh_DEMA_5_T3_10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mcrh_DEMA_5_TEMA_10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mcrh_DEMA_5_TRIMA_10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mcrh_DEMA_5_WMA_10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mcrh_DEMA_5_DEMA_20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mcrh_DEMA_5_EMA_20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mcrh_DEMA_5_KAMA_20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mcrh_DEMA_5_SMA_20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mcrh_DEMA_5_T3_20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mcrh_DEMA_5_TEMA_20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mcrh_DEMA_5_TRIMA_20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12" name="表格 11"/>
          <p:cNvGraphicFramePr/>
          <p:nvPr/>
        </p:nvGraphicFramePr>
        <p:xfrm>
          <a:off x="5568143" y="545965"/>
          <a:ext cx="877420" cy="3276600"/>
        </p:xfrm>
        <a:graphic>
          <a:graphicData uri="http://schemas.openxmlformats.org/drawingml/2006/table">
            <a:tbl>
              <a:tblPr/>
              <a:tblGrid>
                <a:gridCol w="877420">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mcrh_EMA_20_DEMA_100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mcrh_EMA_20_EMA_100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mcrh_EMA_20_KAMA_100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mcrh_EMA_20_SMA_100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mcrh_EMA_20_T3_100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mcrh_EMA_20_TEMA_100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mcrh_EMA_20_TRIMA_100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mcrh_EMA_20_WMA_100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mcrh_KAMA_20_DEMA_50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mcrh_KAMA_20_EMA_50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mcrh_KAMA_20_KAMA_50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mcrh_KAMA_20_SMA_50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mcrh_KAMA_20_T3_50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mcrh_KAMA_20_TEMA_50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mcrh_KAMA_20_TRIMA_50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mcrh_KAMA_20_WMA_50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mcrh_KAMA_20_DEMA_100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mcrh_KAMA_20_EMA_100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mcrh_KAMA_20_KAMA_100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mcrh_KAMA_20_SMA_100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mcrh_KAMA_20_T3_100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mcrh_KAMA_20_TEMA_100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mcrh_KAMA_20_TRIMA_100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mcrh_KAMA_20_WMA_100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mcrh_SMA_20_DEMA_50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mcrh_SMA_20_EMA_50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mcrh_SMA_20_KAMA_50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mcrh_SMA_20_SMA_50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mcrh_SMA_20_T3_50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mcrh_SMA_20_TEMA_50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mcrh_SMA_20_TRIMA_50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mcrh_SMA_20_WMA_50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mcrh_SMA_20_DEMA_100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mcrh_SMA_20_EMA_100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mcrh_SMA_20_KAMA_100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mcrh_SMA_20_SMA_100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mcrh_SMA_20_T3_100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mcrh_SMA_20_TEMA_100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mcrh_SMA_20_TRIMA_100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mcrh_SMA_20_WMA_100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mcrh_T3_20_DEMA_50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mcrh_T3_20_EMA_50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mcrh_T3_20_KAMA_50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13" name="表格 12"/>
          <p:cNvGraphicFramePr/>
          <p:nvPr/>
        </p:nvGraphicFramePr>
        <p:xfrm>
          <a:off x="6450569" y="545965"/>
          <a:ext cx="1056463" cy="3276600"/>
        </p:xfrm>
        <a:graphic>
          <a:graphicData uri="http://schemas.openxmlformats.org/drawingml/2006/table">
            <a:tbl>
              <a:tblPr/>
              <a:tblGrid>
                <a:gridCol w="1056463">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mcrh_WMA_10_TRIMA_20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mcrh_WMA_10_WMA_20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mcrh_WMA_10_DEMA_50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mcrh_WMA_10_EMA_50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mcrh_WMA_10_KAMA_50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mcrh_WMA_10_SMA_50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mcrh_WMA_10_T3_50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mcrh_WMA_10_TEMA_50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mcrh_WMA_10_TRIMA_50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mcrh_WMA_10_WMA_50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mcrh_WMA_10_DEMA_100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mcrh_WMA_10_EMA_100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mcrh_WMA_10_KAMA_100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mcrh_WMA_10_SMA_100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mcrh_WMA_10_T3_100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mcrh_WMA_10_TEMA_100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mcrh_WMA_10_TRIMA_100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mcrh_WMA_10_WMA_100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mcrh_WMA_10_ti_h20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mcrh_DEMA_20_DEMA_50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mcrh_DEMA_20_EMA_50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mcrh_DEMA_20_KAMA_50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mcrh_DEMA_20_SMA_50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mcrh_DEMA_20_T3_50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mcrh_DEMA_20_TEMA_50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mcrh_DEMA_20_TRIMA_50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mcrh_DEMA_20_WMA_50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mcrh_DEMA_20_DEMA_100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mcrh_DEMA_20_EMA_100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mcrh_DEMA_20_KAMA_100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mcrh_DEMA_20_SMA_100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mcrh_DEMA_20_T3_100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mcrh_DEMA_20_TEMA_100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mcrh_DEMA_20_TRIMA_100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mcrh_DEMA_20_WMA_100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mcrh_EMA_20_DEMA_50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mcrh_EMA_20_EMA_50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mcrh_EMA_20_KAMA_50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mcrh_EMA_20_SMA_50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mcrh_EMA_20_T3_50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mcrh_EMA_20_TEMA_50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mcrh_EMA_20_TRIMA_50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mcrh_EMA_20_WMA_50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17" name="表格 16"/>
          <p:cNvGraphicFramePr/>
          <p:nvPr/>
        </p:nvGraphicFramePr>
        <p:xfrm>
          <a:off x="7512039" y="545963"/>
          <a:ext cx="839055" cy="3276600"/>
        </p:xfrm>
        <a:graphic>
          <a:graphicData uri="http://schemas.openxmlformats.org/drawingml/2006/table">
            <a:tbl>
              <a:tblPr/>
              <a:tblGrid>
                <a:gridCol w="839055">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mcrh_SMA_10_T3_100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mcrh_SMA_10_TEMA_100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mcrh_SMA_10_TRIMA_100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mcrh_SMA_10_WMA_100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mcrh_SMA_10_ti_h20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mcrh_T3_10_DEMA_20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mcrh_T3_10_EMA_20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mcrh_T3_10_KAMA_20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mcrh_T3_10_SMA_20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mcrh_T3_10_T3_20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mcrh_T3_10_TEMA_20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mcrh_T3_10_TRIMA_20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mcrh_T3_10_WMA_20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mcrh_T3_10_DEMA_50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mcrh_T3_10_EMA_50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mcrh_T3_10_KAMA_50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mcrh_T3_10_SMA_50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mcrh_T3_10_T3_50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mcrh_T3_10_TEMA_50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mcrh_T3_10_TRIMA_50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mcrh_T3_10_WMA_50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mcrh_T3_10_DEMA_100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mcrh_T3_10_EMA_100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mcrh_T3_10_KAMA_100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mcrh_T3_10_SMA_100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mcrh_T3_10_T3_100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mcrh_T3_10_TEMA_100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mcrh_T3_10_TRIMA_100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mcrh_T3_10_WMA_100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mcrh_T3_10_ti_h20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mcrh_TEMA_10_DEMA_20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mcrh_TEMA_10_EMA_20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mcrh_TEMA_10_KAMA_20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mcrh_TEMA_10_SMA_20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mcrh_TEMA_10_T3_20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mcrh_TEMA_10_TEMA_20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mcrh_TEMA_10_TRIMA_20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mcrh_TEMA_10_WMA_20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mcrh_TEMA_10_DEMA_50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mcrh_TEMA_10_EMA_50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mcrh_TEMA_10_KAMA_50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mcrh_TEMA_10_SMA_50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mcrh_TEMA_10_T3_50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p:nvPr/>
        </p:nvGraphicFramePr>
        <p:xfrm>
          <a:off x="5767753" y="545965"/>
          <a:ext cx="869640" cy="3276600"/>
        </p:xfrm>
        <a:graphic>
          <a:graphicData uri="http://schemas.openxmlformats.org/drawingml/2006/table">
            <a:tbl>
              <a:tblPr/>
              <a:tblGrid>
                <a:gridCol w="869640">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mcrh_DEMA_5_WMA_20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mcrh_DEMA_5_DEMA_50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mcrh_DEMA_5_EMA_50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mcrh_DEMA_5_KAMA_50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mcrh_DEMA_5_SMA_50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mcrh_DEMA_5_T3_50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mcrh_DEMA_5_TEMA_50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mcrh_DEMA_5_TRIMA_50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mcrh_DEMA_5_WMA_50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mcrh_DEMA_5_DEMA_100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mcrh_DEMA_5_EMA_100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mcrh_DEMA_5_KAMA_100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mcrh_DEMA_5_SMA_100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mcrh_DEMA_5_T3_100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mcrh_DEMA_5_TEMA_100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mcrh_DEMA_5_TRIMA_100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mcrh_DEMA_5_WMA_100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mcrh_DEMA_5_ti_h20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mcrh_EMA_5_DEMA_10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mcrh_EMA_5_EMA_10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mcrh_EMA_5_KAMA_10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mcrh_EMA_5_SMA_10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mcrh_EMA_5_T3_10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mcrh_EMA_5_TEMA_10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mcrh_EMA_5_TRIMA_10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mcrh_EMA_5_WMA_10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mcrh_EMA_5_DEMA_20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mcrh_EMA_5_EMA_20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mcrh_EMA_5_KAMA_20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mcrh_EMA_5_SMA_20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mcrh_EMA_5_T3_20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mcrh_EMA_5_TEMA_20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mcrh_EMA_5_TRIMA_20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mcrh_EMA_5_WMA_20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mcrh_EMA_5_DEMA_50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mcrh_EMA_5_EMA_50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mcrh_EMA_5_KAMA_50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mcrh_EMA_5_SMA_50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mcrh_EMA_5_T3_50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mcrh_EMA_5_TEMA_50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mcrh_EMA_5_TRIMA_50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mcrh_EMA_5_WMA_50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mcrh_EMA_5_DEMA_100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9" name="表格 8"/>
          <p:cNvGraphicFramePr/>
          <p:nvPr/>
        </p:nvGraphicFramePr>
        <p:xfrm>
          <a:off x="4885326" y="542990"/>
          <a:ext cx="888822" cy="3276600"/>
        </p:xfrm>
        <a:graphic>
          <a:graphicData uri="http://schemas.openxmlformats.org/drawingml/2006/table">
            <a:tbl>
              <a:tblPr/>
              <a:tblGrid>
                <a:gridCol w="888822">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mcrh_EMA_5_EMA_100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mcrh_EMA_5_KAMA_100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mcrh_EMA_5_SMA_100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mcrh_EMA_5_T3_100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mcrh_EMA_5_TEMA_100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mcrh_EMA_5_TRIMA_100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mcrh_EMA_5_WMA_100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mcrh_EMA_5_ti_h20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mcrh_KAMA_5_DEMA_10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mcrh_KAMA_5_EMA_10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mcrh_KAMA_5_KAMA_10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mcrh_KAMA_5_SMA_10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mcrh_KAMA_5_T3_10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mcrh_KAMA_5_TEMA_10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mcrh_KAMA_5_TRIMA_10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dirty="0">
                          <a:latin typeface="宋体" charset="0"/>
                          <a:cs typeface="宋体" charset="0"/>
                        </a:rPr>
                        <a:t>mcrh_KAMA_5_WMA_10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mcrh_KAMA_5_DEMA_20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mcrh_KAMA_5_EMA_20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mcrh_KAMA_5_KAMA_20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dirty="0">
                          <a:latin typeface="宋体" charset="0"/>
                          <a:cs typeface="宋体" charset="0"/>
                        </a:rPr>
                        <a:t>mcrh_KAMA_5_SMA_20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mcrh_KAMA_5_T3_20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mcrh_KAMA_5_TEMA_20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mcrh_KAMA_5_TRIMA_20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mcrh_KAMA_5_WMA_20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mcrh_KAMA_5_DEMA_50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mcrh_KAMA_5_EMA_50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mcrh_KAMA_5_KAMA_50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mcrh_KAMA_5_SMA_50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mcrh_KAMA_5_T3_50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mcrh_KAMA_5_TEMA_50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mcrh_KAMA_5_TRIMA_50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mcrh_KAMA_5_WMA_50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mcrh_KAMA_5_DEMA_100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mcrh_KAMA_5_EMA_100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mcrh_KAMA_5_KAMA_100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mcrh_KAMA_5_SMA_100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mcrh_KAMA_5_T3_100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mcrh_KAMA_5_TEMA_100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mcrh_KAMA_5_TRIMA_100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mcrh_KAMA_5_WMA_100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mcrh_KAMA_5_ti_h20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mcrh_SMA_5_DEMA_10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mcrh_SMA_5_EMA_10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10" name="表格 9"/>
          <p:cNvGraphicFramePr/>
          <p:nvPr/>
        </p:nvGraphicFramePr>
        <p:xfrm>
          <a:off x="3144660" y="545965"/>
          <a:ext cx="819871" cy="3276600"/>
        </p:xfrm>
        <a:graphic>
          <a:graphicData uri="http://schemas.openxmlformats.org/drawingml/2006/table">
            <a:tbl>
              <a:tblPr/>
              <a:tblGrid>
                <a:gridCol w="819871">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mcrh_SMA_5_KAMA_10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mcrh_SMA_5_SMA_10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mcrh_SMA_5_T3_10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mcrh_SMA_5_TEMA_10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mcrh_SMA_5_TRIMA_10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mcrh_SMA_5_WMA_10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mcrh_SMA_5_DEMA_20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mcrh_SMA_5_EMA_20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mcrh_SMA_5_KAMA_20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mcrh_SMA_5_SMA_20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mcrh_SMA_5_T3_20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mcrh_SMA_5_TEMA_20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mcrh_SMA_5_TRIMA_20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mcrh_SMA_5_WMA_20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mcrh_SMA_5_DEMA_50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mcrh_SMA_5_EMA_50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mcrh_SMA_5_KAMA_50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mcrh_SMA_5_SMA_50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mcrh_SMA_5_T3_50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mcrh_SMA_5_TEMA_50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mcrh_SMA_5_TRIMA_50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mcrh_SMA_5_WMA_50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mcrh_SMA_5_DEMA_100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mcrh_SMA_5_EMA_100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mcrh_SMA_5_KAMA_100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mcrh_SMA_5_SMA_100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mcrh_SMA_5_T3_100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mcrh_SMA_5_TEMA_100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mcrh_SMA_5_TRIMA_100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mcrh_SMA_5_WMA_100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mcrh_SMA_5_ti_h20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mcrh_T3_5_DEMA_10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mcrh_T3_5_EMA_10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mcrh_T3_5_KAMA_10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mcrh_T3_5_SMA_10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mcrh_T3_5_T3_10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mcrh_T3_5_TEMA_10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mcrh_T3_5_TRIMA_10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mcrh_T3_5_WMA_10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mcrh_T3_5_DEMA_20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mcrh_T3_5_EMA_20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mcrh_T3_5_KAMA_20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mcrh_T3_5_SMA_20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14" name="表格 13"/>
          <p:cNvGraphicFramePr/>
          <p:nvPr/>
        </p:nvGraphicFramePr>
        <p:xfrm>
          <a:off x="2306994" y="545964"/>
          <a:ext cx="832660" cy="3276600"/>
        </p:xfrm>
        <a:graphic>
          <a:graphicData uri="http://schemas.openxmlformats.org/drawingml/2006/table">
            <a:tbl>
              <a:tblPr/>
              <a:tblGrid>
                <a:gridCol w="832660">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mcrh_TRIMA_5_ti_h20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mcrh_WMA_5_DEMA_10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mcrh_WMA_5_EMA_10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mcrh_WMA_5_KAMA_10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mcrh_WMA_5_SMA_10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mcrh_WMA_5_T3_10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mcrh_WMA_5_TEMA_10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mcrh_WMA_5_TRIMA_10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mcrh_WMA_5_WMA_10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mcrh_WMA_5_DEMA_20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mcrh_WMA_5_EMA_20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mcrh_WMA_5_KAMA_20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mcrh_WMA_5_SMA_20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mcrh_WMA_5_T3_20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mcrh_WMA_5_TEMA_20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mcrh_WMA_5_TRIMA_20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mcrh_WMA_5_WMA_20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mcrh_WMA_5_DEMA_50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mcrh_WMA_5_EMA_50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mcrh_WMA_5_KAMA_50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mcrh_WMA_5_SMA_50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mcrh_WMA_5_T3_50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mcrh_WMA_5_TEMA_50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mcrh_WMA_5_TRIMA_50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mcrh_WMA_5_WMA_50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mcrh_WMA_5_DEMA_100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mcrh_WMA_5_EMA_100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mcrh_WMA_5_KAMA_100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mcrh_WMA_5_SMA_100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mcrh_WMA_5_T3_100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mcrh_WMA_5_TEMA_100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mcrh_WMA_5_TRIMA_100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mcrh_WMA_5_WMA_100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mcrh_WMA_5_ti_h20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mcrh_DEMA_10_DEMA_20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mcrh_DEMA_10_EMA_20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mcrh_DEMA_10_KAMA_20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mcrh_DEMA_10_SMA_20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mcrh_DEMA_10_T3_20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mcrh_DEMA_10_TEMA_20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mcrh_DEMA_10_TRIMA_20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mcrh_DEMA_10_WMA_20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mcrh_DEMA_10_DEMA_50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15" name="表格 14"/>
          <p:cNvGraphicFramePr/>
          <p:nvPr/>
        </p:nvGraphicFramePr>
        <p:xfrm>
          <a:off x="1182965" y="545965"/>
          <a:ext cx="1125417" cy="3276600"/>
        </p:xfrm>
        <a:graphic>
          <a:graphicData uri="http://schemas.openxmlformats.org/drawingml/2006/table">
            <a:tbl>
              <a:tblPr/>
              <a:tblGrid>
                <a:gridCol w="1125417">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mcrh_DEMA_10_EMA_50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mcrh_DEMA_10_KAMA_50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mcrh_DEMA_10_SMA_50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mcrh_DEMA_10_T3_50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mcrh_DEMA_10_TEMA_50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mcrh_DEMA_10_TRIMA_50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mcrh_DEMA_10_WMA_50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mcrh_DEMA_10_DEMA_100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mcrh_DEMA_10_EMA_100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mcrh_DEMA_10_KAMA_100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mcrh_DEMA_10_SMA_100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mcrh_DEMA_10_T3_100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mcrh_DEMA_10_TEMA_100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mcrh_DEMA_10_TRIMA_100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mcrh_DEMA_10_WMA_100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mcrh_DEMA_10_ti_h20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mcrh_EMA_10_DEMA_20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mcrh_EMA_10_EMA_20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mcrh_EMA_10_KAMA_20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mcrh_EMA_10_SMA_20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mcrh_EMA_10_T3_20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mcrh_EMA_10_TEMA_20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mcrh_EMA_10_TRIMA_20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mcrh_EMA_10_WMA_20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mcrh_EMA_10_DEMA_50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mcrh_EMA_10_EMA_50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mcrh_EMA_10_KAMA_50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mcrh_EMA_10_SMA_50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mcrh_EMA_10_T3_50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mcrh_EMA_10_TEMA_50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mcrh_EMA_10_TRIMA_50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mcrh_EMA_10_WMA_50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mcrh_EMA_10_DEMA_100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mcrh_EMA_10_EMA_100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mcrh_EMA_10_KAMA_100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mcrh_EMA_10_SMA_100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mcrh_EMA_10_T3_100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mcrh_EMA_10_TEMA_100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mcrh_EMA_10_TRIMA_100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mcrh_EMA_10_WMA_100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mcrh_EMA_10_ti_h20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mcrh_KAMA_10_DEMA_20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mcrh_KAMA_10_EMA_20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16" name="表格 15"/>
          <p:cNvGraphicFramePr/>
          <p:nvPr/>
        </p:nvGraphicFramePr>
        <p:xfrm>
          <a:off x="279969" y="539571"/>
          <a:ext cx="896602" cy="3276600"/>
        </p:xfrm>
        <a:graphic>
          <a:graphicData uri="http://schemas.openxmlformats.org/drawingml/2006/table">
            <a:tbl>
              <a:tblPr/>
              <a:tblGrid>
                <a:gridCol w="896602">
                  <a:extLst>
                    <a:ext uri="{9D8B030D-6E8A-4147-A177-3AD203B41FA5}">
                      <a16:colId xmlns:a16="http://schemas.microsoft.com/office/drawing/2014/main" val="20000"/>
                    </a:ext>
                  </a:extLst>
                </a:gridCol>
              </a:tblGrid>
              <a:tr h="0">
                <a:tc>
                  <a:txBody>
                    <a:bodyPr/>
                    <a:lstStyle/>
                    <a:p>
                      <a:pPr indent="0">
                        <a:buNone/>
                      </a:pPr>
                      <a:r>
                        <a:rPr lang="en-US" sz="500" b="0" dirty="0">
                          <a:latin typeface="宋体" charset="0"/>
                          <a:cs typeface="宋体" charset="0"/>
                        </a:rPr>
                        <a:t>mcrh_KAMA_10_KAMA_20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mcrh_KAMA_10_SMA_20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mcrh_KAMA_10_T3_20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mcrh_KAMA_10_TEMA_20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mcrh_KAMA_10_TRIMA_20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mcrh_KAMA_10_WMA_20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mcrh_KAMA_10_DEMA_50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mcrh_KAMA_10_EMA_50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mcrh_KAMA_10_KAMA_50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mcrh_KAMA_10_SMA_50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mcrh_KAMA_10_T3_50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mcrh_KAMA_10_TEMA_50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mcrh_KAMA_10_TRIMA_50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mcrh_KAMA_10_WMA_50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mcrh_KAMA_10_DEMA_100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mcrh_KAMA_10_EMA_100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mcrh_KAMA_10_KAMA_100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mcrh_KAMA_10_SMA_100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mcrh_KAMA_10_T3_100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mcrh_KAMA_10_TEMA_100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mcrh_KAMA_10_TRIMA_100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mcrh_KAMA_10_WMA_100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mcrh_KAMA_10_ti_h20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mcrh_SMA_10_DEMA_20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mcrh_SMA_10_EMA_20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mcrh_SMA_10_KAMA_20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mcrh_SMA_10_SMA_20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mcrh_SMA_10_T3_20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mcrh_SMA_10_TEMA_20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mcrh_SMA_10_TRIMA_20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mcrh_SMA_10_WMA_20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mcrh_SMA_10_DEMA_50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mcrh_SMA_10_EMA_50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mcrh_SMA_10_KAMA_50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mcrh_SMA_10_SMA_50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mcrh_SMA_10_T3_50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mcrh_SMA_10_TEMA_50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mcrh_SMA_10_TRIMA_50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mcrh_SMA_10_WMA_50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mcrh_SMA_10_DEMA_100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mcrh_SMA_10_EMA_100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mcrh_SMA_10_KAMA_100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mcrh_SMA_10_SMA_100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18" name="表格 17"/>
          <p:cNvGraphicFramePr/>
          <p:nvPr/>
        </p:nvGraphicFramePr>
        <p:xfrm>
          <a:off x="3958137" y="545964"/>
          <a:ext cx="914399" cy="3276600"/>
        </p:xfrm>
        <a:graphic>
          <a:graphicData uri="http://schemas.openxmlformats.org/drawingml/2006/table">
            <a:tbl>
              <a:tblPr/>
              <a:tblGrid>
                <a:gridCol w="914399">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mcrh_TEMA_10_TEMA_50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mcrh_TEMA_10_TRIMA_50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mcrh_TEMA_10_WMA_50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mcrh_TEMA_10_DEMA_100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mcrh_TEMA_10_EMA_100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mcrh_TEMA_10_KAMA_100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mcrh_TEMA_10_SMA_100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mcrh_TEMA_10_T3_100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mcrh_TEMA_10_TEMA_100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mcrh_TEMA_10_TRIMA_100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mcrh_TEMA_10_WMA_100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mcrh_TEMA_10_ti_h20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mcrh_TRIMA_10_DEMA_20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mcrh_TRIMA_10_EMA_20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mcrh_TRIMA_10_KAMA_20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mcrh_TRIMA_10_SMA_20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mcrh_TRIMA_10_T3_20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mcrh_TRIMA_10_TEMA_20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mcrh_TRIMA_10_TRIMA_20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mcrh_TRIMA_10_WMA_20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mcrh_TRIMA_10_DEMA_50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mcrh_TRIMA_10_EMA_50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mcrh_TRIMA_10_KAMA_50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mcrh_TRIMA_10_SMA_50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mcrh_TRIMA_10_T3_50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mcrh_TRIMA_10_TEMA_50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mcrh_TRIMA_10_TRIMA_50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mcrh_TRIMA_10_WMA_50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mcrh_TRIMA_10_DEMA_100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mcrh_TRIMA_10_EMA_100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mcrh_TRIMA_10_KAMA_100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mcrh_TRIMA_10_SMA_100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mcrh_TRIMA_10_T3_100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mcrh_TRIMA_10_TEMA_100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mcrh_TRIMA_10_TRIMA_100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mcrh_TRIMA_10_WMA_100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mcrh_TRIMA_10_ti_h20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mcrh_WMA_10_DEMA_20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mcrh_WMA_10_EMA_20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mcrh_WMA_10_KAMA_20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mcrh_WMA_10_SMA_20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mcrh_WMA_10_T3_20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mcrh_WMA_10_TEMA_20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24" name="表格 23"/>
          <p:cNvGraphicFramePr/>
          <p:nvPr/>
        </p:nvGraphicFramePr>
        <p:xfrm>
          <a:off x="7518602" y="554315"/>
          <a:ext cx="858069" cy="3505200"/>
        </p:xfrm>
        <a:graphic>
          <a:graphicData uri="http://schemas.openxmlformats.org/drawingml/2006/table">
            <a:tbl>
              <a:tblPr/>
              <a:tblGrid>
                <a:gridCol w="858069">
                  <a:extLst>
                    <a:ext uri="{9D8B030D-6E8A-4147-A177-3AD203B41FA5}">
                      <a16:colId xmlns:a16="http://schemas.microsoft.com/office/drawing/2014/main" val="20000"/>
                    </a:ext>
                  </a:extLst>
                </a:gridCol>
              </a:tblGrid>
              <a:tr h="0">
                <a:tc>
                  <a:txBody>
                    <a:bodyPr/>
                    <a:lstStyle/>
                    <a:p>
                      <a:pPr indent="0">
                        <a:buNone/>
                      </a:pPr>
                      <a:r>
                        <a:rPr lang="en-US" sz="500" b="0" dirty="0">
                          <a:latin typeface="宋体" charset="0"/>
                          <a:cs typeface="宋体" charset="0"/>
                        </a:rPr>
                        <a:t>mcrh_WMA_50_TEMA_100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mcrh_WMA_50_TRIMA_100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mcrh_WMA_50_WMA_100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mcrh_WMA_50_ti_h20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mcrh_DEMA_100_ti_h20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mcrh_EMA_100_ti_h20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mcrh_KAMA_100_ti_h20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mcrh_SMA_100_ti_h20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dirty="0">
                          <a:latin typeface="宋体" charset="0"/>
                          <a:cs typeface="宋体" charset="0"/>
                        </a:rPr>
                        <a:t>mcrh_T3_100_ti_h20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mcrh_TEMA_100_ti_h20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mcrh_TRIMA_100_ti_h20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mcrh_WMA_100_ti_h20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NQ_Close</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NQ_Volume</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NQ_per_Close</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NQ_per_Volume</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dirty="0">
                          <a:latin typeface="宋体" charset="0"/>
                          <a:cs typeface="宋体" charset="0"/>
                        </a:rPr>
                        <a:t>NQ_SMA_20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dirty="0">
                          <a:latin typeface="宋体" charset="0"/>
                          <a:cs typeface="宋体" charset="0"/>
                        </a:rPr>
                        <a:t>NQ_SMA_100</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dirty="0">
                          <a:latin typeface="宋体" charset="0"/>
                          <a:cs typeface="宋体" charset="0"/>
                        </a:rPr>
                        <a:t>mcrh_TEMA_20_DEMA_100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dirty="0">
                          <a:latin typeface="宋体" charset="0"/>
                          <a:cs typeface="宋体" charset="0"/>
                        </a:rPr>
                        <a:t>mcrh_TEMA_20_EMA_100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dirty="0">
                          <a:latin typeface="宋体" charset="0"/>
                          <a:cs typeface="宋体" charset="0"/>
                        </a:rPr>
                        <a:t>mcrh_TEMA_20_KAMA_100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dirty="0">
                          <a:latin typeface="宋体" charset="0"/>
                          <a:cs typeface="宋体" charset="0"/>
                        </a:rPr>
                        <a:t>mcrh_TEMA_20_SMA_100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dirty="0">
                          <a:latin typeface="宋体" charset="0"/>
                          <a:cs typeface="宋体" charset="0"/>
                        </a:rPr>
                        <a:t>mcrh_TEMA_20_T3_100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dirty="0">
                          <a:latin typeface="宋体" charset="0"/>
                          <a:cs typeface="宋体" charset="0"/>
                        </a:rPr>
                        <a:t>mcrh_TEMA_20_TEMA_100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dirty="0">
                          <a:latin typeface="宋体" charset="0"/>
                          <a:cs typeface="宋体" charset="0"/>
                        </a:rPr>
                        <a:t>mcrh_TEMA_20_TRIMA_100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dirty="0">
                          <a:latin typeface="宋体" charset="0"/>
                          <a:cs typeface="宋体" charset="0"/>
                        </a:rPr>
                        <a:t>mcrh_TEMA_20_WMA_100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dirty="0">
                          <a:latin typeface="宋体" charset="0"/>
                          <a:cs typeface="宋体" charset="0"/>
                        </a:rPr>
                        <a:t>mcrh_TRIMA_20_DEMA_50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dirty="0">
                          <a:latin typeface="宋体" charset="0"/>
                          <a:cs typeface="宋体" charset="0"/>
                        </a:rPr>
                        <a:t>mcrh_TRIMA_20_EMA_50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dirty="0">
                          <a:latin typeface="宋体" charset="0"/>
                          <a:cs typeface="宋体" charset="0"/>
                        </a:rPr>
                        <a:t>mcrh_TRIMA_20_KAMA_50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dirty="0">
                          <a:latin typeface="宋体" charset="0"/>
                          <a:cs typeface="宋体" charset="0"/>
                        </a:rPr>
                        <a:t>mcrh_TRIMA_20_SMA_50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dirty="0">
                          <a:latin typeface="宋体" charset="0"/>
                          <a:cs typeface="宋体" charset="0"/>
                        </a:rPr>
                        <a:t>mcrh_TRIMA_20_T3_50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dirty="0">
                          <a:latin typeface="宋体" charset="0"/>
                          <a:cs typeface="宋体" charset="0"/>
                        </a:rPr>
                        <a:t>mcrh_TRIMA_20_TEMA_50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dirty="0">
                          <a:latin typeface="宋体" charset="0"/>
                          <a:cs typeface="宋体" charset="0"/>
                        </a:rPr>
                        <a:t>mcrh_TRIMA_20_TRIMA_50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dirty="0">
                          <a:latin typeface="宋体" charset="0"/>
                          <a:cs typeface="宋体" charset="0"/>
                        </a:rPr>
                        <a:t>mcrh_TRIMA_20_WMA_50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dirty="0">
                          <a:latin typeface="宋体" charset="0"/>
                          <a:cs typeface="宋体" charset="0"/>
                        </a:rPr>
                        <a:t>mcrh_TRIMA_20_DEMA_100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dirty="0">
                          <a:latin typeface="宋体" charset="0"/>
                          <a:cs typeface="宋体" charset="0"/>
                        </a:rPr>
                        <a:t>mcrh_TRIMA_20_EMA_100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dirty="0">
                          <a:latin typeface="宋体" charset="0"/>
                          <a:cs typeface="宋体" charset="0"/>
                        </a:rPr>
                        <a:t>mcrh_TRIMA_20_KAMA_100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dirty="0">
                          <a:latin typeface="宋体" charset="0"/>
                          <a:cs typeface="宋体" charset="0"/>
                        </a:rPr>
                        <a:t>mcrh_TRIMA_20_SMA_100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dirty="0">
                          <a:latin typeface="宋体" charset="0"/>
                          <a:cs typeface="宋体" charset="0"/>
                        </a:rPr>
                        <a:t>mcrh_TRIMA_20_T3_100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dirty="0">
                          <a:latin typeface="宋体" charset="0"/>
                          <a:cs typeface="宋体" charset="0"/>
                        </a:rPr>
                        <a:t>mcrh_TRIMA_20_TEMA_100</a:t>
                      </a: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dirty="0">
                          <a:latin typeface="宋体" charset="0"/>
                          <a:cs typeface="宋体" charset="0"/>
                        </a:rPr>
                        <a:t>mcrh_TEMA_20_KAMA_50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mcrh_TEMA_20_SMA_50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a:latin typeface="宋体" charset="0"/>
                          <a:cs typeface="宋体" charset="0"/>
                        </a:rPr>
                        <a:t>mcrh_TEMA_20_T3_50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r h="0">
                <a:tc>
                  <a:txBody>
                    <a:bodyPr/>
                    <a:lstStyle/>
                    <a:p>
                      <a:pPr indent="0">
                        <a:buNone/>
                      </a:pPr>
                      <a:r>
                        <a:rPr lang="en-US" sz="500" b="0">
                          <a:latin typeface="宋体" charset="0"/>
                          <a:cs typeface="宋体" charset="0"/>
                        </a:rPr>
                        <a:t>mcrh_TEMA_20_TEMA_50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43"/>
                  </a:ext>
                </a:extLst>
              </a:tr>
              <a:tr h="0">
                <a:tc>
                  <a:txBody>
                    <a:bodyPr/>
                    <a:lstStyle/>
                    <a:p>
                      <a:pPr indent="0">
                        <a:buNone/>
                      </a:pPr>
                      <a:r>
                        <a:rPr lang="en-US" sz="500" b="0" dirty="0">
                          <a:latin typeface="宋体" charset="0"/>
                          <a:cs typeface="宋体" charset="0"/>
                        </a:rPr>
                        <a:t>mcrh_TEMA_20_TRIMA_50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44"/>
                  </a:ext>
                </a:extLst>
              </a:tr>
              <a:tr h="0">
                <a:tc>
                  <a:txBody>
                    <a:bodyPr/>
                    <a:lstStyle/>
                    <a:p>
                      <a:pPr indent="0">
                        <a:buNone/>
                      </a:pPr>
                      <a:r>
                        <a:rPr lang="en-US" sz="500" b="0" dirty="0">
                          <a:latin typeface="宋体" charset="0"/>
                          <a:cs typeface="宋体" charset="0"/>
                        </a:rPr>
                        <a:t>mcrh_TEMA_20_WMA_50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5"/>
                  </a:ext>
                </a:extLst>
              </a:tr>
            </a:tbl>
          </a:graphicData>
        </a:graphic>
      </p:graphicFrame>
      <p:graphicFrame>
        <p:nvGraphicFramePr>
          <p:cNvPr id="19" name="表格 18"/>
          <p:cNvGraphicFramePr/>
          <p:nvPr/>
        </p:nvGraphicFramePr>
        <p:xfrm>
          <a:off x="6642348" y="543523"/>
          <a:ext cx="864685" cy="3276600"/>
        </p:xfrm>
        <a:graphic>
          <a:graphicData uri="http://schemas.openxmlformats.org/drawingml/2006/table">
            <a:tbl>
              <a:tblPr/>
              <a:tblGrid>
                <a:gridCol w="864685">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mcrh_TEMA_5_TRIMA_50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mcrh_TEMA_5_WMA_50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mcrh_TEMA_5_DEMA_100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mcrh_TEMA_5_EMA_100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mcrh_TEMA_5_KAMA_100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mcrh_TEMA_5_SMA_100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mcrh_TEMA_5_T3_100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mcrh_TEMA_5_TEMA_100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mcrh_TEMA_5_TRIMA_100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mcrh_TEMA_5_WMA_100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mcrh_TEMA_5_ti_h20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mcrh_TRIMA_5_DEMA_10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mcrh_TRIMA_5_EMA_10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mcrh_TRIMA_5_KAMA_10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mcrh_TRIMA_5_SMA_10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mcrh_TRIMA_5_T3_10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mcrh_TRIMA_5_TEMA_10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mcrh_TRIMA_5_TRIMA_10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mcrh_TRIMA_5_WMA_10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mcrh_TRIMA_5_DEMA_20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mcrh_TRIMA_5_EMA_20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mcrh_TRIMA_5_KAMA_20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mcrh_TRIMA_5_SMA_20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mcrh_TRIMA_5_T3_20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mcrh_TRIMA_5_TEMA_20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mcrh_TRIMA_5_TRIMA_20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mcrh_TRIMA_5_WMA_20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mcrh_TRIMA_5_DEMA_50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mcrh_TRIMA_5_EMA_50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mcrh_TRIMA_5_KAMA_50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mcrh_TRIMA_5_SMA_50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mcrh_TRIMA_5_T3_50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mcrh_TRIMA_5_TEMA_50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mcrh_TRIMA_5_TRIMA_50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mcrh_TRIMA_5_WMA_50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mcrh_TRIMA_5_DEMA_100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mcrh_TRIMA_5_EMA_100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mcrh_TRIMA_5_KAMA_100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mcrh_TRIMA_5_SMA_100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mcrh_TRIMA_5_T3_100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mcrh_TRIMA_5_TEMA_100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mcrh_TRIMA_5_TRIMA_100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mcrh_TRIMA_5_WMA_100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sp>
        <p:nvSpPr>
          <p:cNvPr id="2" name="标题 4"/>
          <p:cNvSpPr>
            <a:spLocks noGrp="1"/>
          </p:cNvSpPr>
          <p:nvPr>
            <p:ph type="title"/>
          </p:nvPr>
        </p:nvSpPr>
        <p:spPr>
          <a:xfrm>
            <a:off x="334647" y="217919"/>
            <a:ext cx="5728320" cy="331066"/>
          </a:xfrm>
        </p:spPr>
        <p:txBody>
          <a:bodyPr/>
          <a:lstStyle/>
          <a:p>
            <a:r>
              <a:rPr lang="zh-CN" altLang="en-US" sz="2000" dirty="0"/>
              <a:t>附录：部分为展示技术指标</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表格 20"/>
          <p:cNvGraphicFramePr/>
          <p:nvPr/>
        </p:nvGraphicFramePr>
        <p:xfrm>
          <a:off x="2914463" y="545965"/>
          <a:ext cx="851842" cy="1143000"/>
        </p:xfrm>
        <a:graphic>
          <a:graphicData uri="http://schemas.openxmlformats.org/drawingml/2006/table">
            <a:tbl>
              <a:tblPr/>
              <a:tblGrid>
                <a:gridCol w="851842">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mcrh_T3_20_SMA_50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mcrh_T3_20_T3_50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mcrh_T3_20_TEMA_50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mcrh_T3_20_TRIMA_50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mcrh_T3_20_WMA_50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mcrh_T3_20_DEMA_100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mcrh_T3_20_EMA_100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mcrh_T3_20_KAMA_100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mcrh_T3_20_SMA_100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mcrh_T3_20_T3_100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mcrh_T3_20_TEMA_100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mcrh_T3_20_TRIMA_100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mcrh_T3_20_WMA_100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mcrh_TEMA_20_DEMA_50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dirty="0">
                          <a:latin typeface="宋体" charset="0"/>
                          <a:cs typeface="宋体" charset="0"/>
                        </a:rPr>
                        <a:t>mcrh_TEMA_20_EMA_50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graphicFrame>
        <p:nvGraphicFramePr>
          <p:cNvPr id="22" name="表格 21"/>
          <p:cNvGraphicFramePr/>
          <p:nvPr/>
        </p:nvGraphicFramePr>
        <p:xfrm>
          <a:off x="2038429" y="545965"/>
          <a:ext cx="877420" cy="3276600"/>
        </p:xfrm>
        <a:graphic>
          <a:graphicData uri="http://schemas.openxmlformats.org/drawingml/2006/table">
            <a:tbl>
              <a:tblPr/>
              <a:tblGrid>
                <a:gridCol w="877420">
                  <a:extLst>
                    <a:ext uri="{9D8B030D-6E8A-4147-A177-3AD203B41FA5}">
                      <a16:colId xmlns:a16="http://schemas.microsoft.com/office/drawing/2014/main" val="20000"/>
                    </a:ext>
                  </a:extLst>
                </a:gridCol>
              </a:tblGrid>
              <a:tr h="0">
                <a:tc>
                  <a:txBody>
                    <a:bodyPr/>
                    <a:lstStyle/>
                    <a:p>
                      <a:pPr indent="0">
                        <a:buNone/>
                      </a:pPr>
                      <a:r>
                        <a:rPr lang="en-US" sz="500" b="0" dirty="0">
                          <a:latin typeface="宋体" charset="0"/>
                          <a:cs typeface="宋体" charset="0"/>
                        </a:rPr>
                        <a:t>mcrh_TRIMA_20_TRIMA_100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mcrh_TRIMA_20_WMA_100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mcrh_WMA_20_DEMA_50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mcrh_WMA_20_EMA_50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mcrh_WMA_20_KAMA_50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mcrh_WMA_20_SMA_50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mcrh_WMA_20_T3_50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mcrh_WMA_20_TEMA_50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mcrh_WMA_20_TRIMA_50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mcrh_WMA_20_WMA_50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mcrh_WMA_20_DEMA_100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mcrh_WMA_20_EMA_100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mcrh_WMA_20_KAMA_100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mcrh_WMA_20_SMA_100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mcrh_WMA_20_T3_100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mcrh_WMA_20_TEMA_100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mcrh_WMA_20_TRIMA_100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mcrh_WMA_20_WMA_100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mcrh_DEMA_50_DEMA_100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mcrh_DEMA_50_EMA_100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mcrh_DEMA_50_KAMA_100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mcrh_DEMA_50_SMA_100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mcrh_DEMA_50_T3_100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mcrh_DEMA_50_TEMA_100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mcrh_DEMA_50_TRIMA_100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mcrh_DEMA_50_WMA_100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mcrh_DEMA_50_ti_h20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mcrh_EMA_50_DEMA_100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mcrh_EMA_50_EMA_100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mcrh_EMA_50_KAMA_100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mcrh_EMA_50_SMA_100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mcrh_EMA_50_T3_100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mcrh_EMA_50_TEMA_100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mcrh_EMA_50_TRIMA_100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mcrh_EMA_50_WMA_100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mcrh_EMA_50_ti_h20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mcrh_KAMA_50_DEMA_100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mcrh_KAMA_50_EMA_100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mcrh_KAMA_50_KAMA_100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mcrh_KAMA_50_SMA_100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mcrh_KAMA_50_T3_100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mcrh_KAMA_50_TEMA_100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mcrh_KAMA_50_TRIMA_100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23" name="表格 22"/>
          <p:cNvGraphicFramePr/>
          <p:nvPr/>
        </p:nvGraphicFramePr>
        <p:xfrm>
          <a:off x="1130424" y="545966"/>
          <a:ext cx="909392" cy="3276600"/>
        </p:xfrm>
        <a:graphic>
          <a:graphicData uri="http://schemas.openxmlformats.org/drawingml/2006/table">
            <a:tbl>
              <a:tblPr/>
              <a:tblGrid>
                <a:gridCol w="909392">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mcrh_KAMA_50_WMA_100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mcrh_KAMA_50_ti_h20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mcrh_SMA_50_DEMA_100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mcrh_SMA_50_EMA_100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mcrh_SMA_50_KAMA_100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mcrh_SMA_50_SMA_100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mcrh_SMA_50_T3_100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mcrh_SMA_50_TEMA_100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mcrh_SMA_50_TRIMA_100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mcrh_SMA_50_WMA_100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mcrh_SMA_50_ti_h20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mcrh_T3_50_DEMA_100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mcrh_T3_50_EMA_100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mcrh_T3_50_KAMA_100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mcrh_T3_50_SMA_100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mcrh_T3_50_T3_100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mcrh_T3_50_TEMA_100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mcrh_T3_50_TRIMA_100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mcrh_T3_50_WMA_100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mcrh_T3_50_ti_h20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mcrh_TEMA_50_DEMA_100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mcrh_TEMA_50_EMA_100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mcrh_TEMA_50_KAMA_100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mcrh_TEMA_50_SMA_100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mcrh_TEMA_50_T3_100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mcrh_TEMA_50_TEMA_100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mcrh_TEMA_50_TRIMA_100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mcrh_TEMA_50_WMA_100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mcrh_TEMA_50_ti_h20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mcrh_TRIMA_50_DEMA_100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mcrh_TRIMA_50_EMA_100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mcrh_TRIMA_50_KAMA_100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mcrh_TRIMA_50_SMA_100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mcrh_TRIMA_50_T3_100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mcrh_TRIMA_50_TEMA_100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mcrh_TRIMA_50_TRIMA_100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mcrh_TRIMA_50_WMA_100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mcrh_TRIMA_50_ti_h20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mcrh_WMA_50_DEMA_100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mcrh_WMA_50_EMA_100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mcrh_WMA_50_KAMA_100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mcrh_WMA_50_SMA_100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mcrh_WMA_50_T3_100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graphicFrame>
        <p:nvGraphicFramePr>
          <p:cNvPr id="25" name="表格 24"/>
          <p:cNvGraphicFramePr/>
          <p:nvPr/>
        </p:nvGraphicFramePr>
        <p:xfrm>
          <a:off x="242924" y="545277"/>
          <a:ext cx="888886" cy="3276600"/>
        </p:xfrm>
        <a:graphic>
          <a:graphicData uri="http://schemas.openxmlformats.org/drawingml/2006/table">
            <a:tbl>
              <a:tblPr/>
              <a:tblGrid>
                <a:gridCol w="888886">
                  <a:extLst>
                    <a:ext uri="{9D8B030D-6E8A-4147-A177-3AD203B41FA5}">
                      <a16:colId xmlns:a16="http://schemas.microsoft.com/office/drawing/2014/main" val="20000"/>
                    </a:ext>
                  </a:extLst>
                </a:gridCol>
              </a:tblGrid>
              <a:tr h="0">
                <a:tc>
                  <a:txBody>
                    <a:bodyPr/>
                    <a:lstStyle/>
                    <a:p>
                      <a:pPr indent="0">
                        <a:buNone/>
                      </a:pPr>
                      <a:r>
                        <a:rPr lang="en-US" sz="500" b="0">
                          <a:latin typeface="宋体" charset="0"/>
                          <a:cs typeface="宋体" charset="0"/>
                        </a:rPr>
                        <a:t>mcrh_T3_5_T3_20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500" b="0">
                          <a:latin typeface="宋体" charset="0"/>
                          <a:cs typeface="宋体" charset="0"/>
                        </a:rPr>
                        <a:t>mcrh_T3_5_TEMA_20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indent="0">
                        <a:buNone/>
                      </a:pPr>
                      <a:r>
                        <a:rPr lang="en-US" sz="500" b="0">
                          <a:latin typeface="宋体" charset="0"/>
                          <a:cs typeface="宋体" charset="0"/>
                        </a:rPr>
                        <a:t>mcrh_T3_5_TRIMA_20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indent="0">
                        <a:buNone/>
                      </a:pPr>
                      <a:r>
                        <a:rPr lang="en-US" sz="500" b="0">
                          <a:latin typeface="宋体" charset="0"/>
                          <a:cs typeface="宋体" charset="0"/>
                        </a:rPr>
                        <a:t>mcrh_T3_5_WMA_20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indent="0">
                        <a:buNone/>
                      </a:pPr>
                      <a:r>
                        <a:rPr lang="en-US" sz="500" b="0">
                          <a:latin typeface="宋体" charset="0"/>
                          <a:cs typeface="宋体" charset="0"/>
                        </a:rPr>
                        <a:t>mcrh_T3_5_DEMA_50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indent="0">
                        <a:buNone/>
                      </a:pPr>
                      <a:r>
                        <a:rPr lang="en-US" sz="500" b="0">
                          <a:latin typeface="宋体" charset="0"/>
                          <a:cs typeface="宋体" charset="0"/>
                        </a:rPr>
                        <a:t>mcrh_T3_5_EMA_50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0">
                <a:tc>
                  <a:txBody>
                    <a:bodyPr/>
                    <a:lstStyle/>
                    <a:p>
                      <a:pPr indent="0">
                        <a:buNone/>
                      </a:pPr>
                      <a:r>
                        <a:rPr lang="en-US" sz="500" b="0">
                          <a:latin typeface="宋体" charset="0"/>
                          <a:cs typeface="宋体" charset="0"/>
                        </a:rPr>
                        <a:t>mcrh_T3_5_KAMA_50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0">
                <a:tc>
                  <a:txBody>
                    <a:bodyPr/>
                    <a:lstStyle/>
                    <a:p>
                      <a:pPr indent="0">
                        <a:buNone/>
                      </a:pPr>
                      <a:r>
                        <a:rPr lang="en-US" sz="500" b="0">
                          <a:latin typeface="宋体" charset="0"/>
                          <a:cs typeface="宋体" charset="0"/>
                        </a:rPr>
                        <a:t>mcrh_T3_5_SMA_50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0">
                <a:tc>
                  <a:txBody>
                    <a:bodyPr/>
                    <a:lstStyle/>
                    <a:p>
                      <a:pPr indent="0">
                        <a:buNone/>
                      </a:pPr>
                      <a:r>
                        <a:rPr lang="en-US" sz="500" b="0">
                          <a:latin typeface="宋体" charset="0"/>
                          <a:cs typeface="宋体" charset="0"/>
                        </a:rPr>
                        <a:t>mcrh_T3_5_T3_50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0">
                <a:tc>
                  <a:txBody>
                    <a:bodyPr/>
                    <a:lstStyle/>
                    <a:p>
                      <a:pPr indent="0">
                        <a:buNone/>
                      </a:pPr>
                      <a:r>
                        <a:rPr lang="en-US" sz="500" b="0">
                          <a:latin typeface="宋体" charset="0"/>
                          <a:cs typeface="宋体" charset="0"/>
                        </a:rPr>
                        <a:t>mcrh_T3_5_TEMA_50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0">
                <a:tc>
                  <a:txBody>
                    <a:bodyPr/>
                    <a:lstStyle/>
                    <a:p>
                      <a:pPr indent="0">
                        <a:buNone/>
                      </a:pPr>
                      <a:r>
                        <a:rPr lang="en-US" sz="500" b="0">
                          <a:latin typeface="宋体" charset="0"/>
                          <a:cs typeface="宋体" charset="0"/>
                        </a:rPr>
                        <a:t>mcrh_T3_5_TRIMA_50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0">
                <a:tc>
                  <a:txBody>
                    <a:bodyPr/>
                    <a:lstStyle/>
                    <a:p>
                      <a:pPr indent="0">
                        <a:buNone/>
                      </a:pPr>
                      <a:r>
                        <a:rPr lang="en-US" sz="500" b="0">
                          <a:latin typeface="宋体" charset="0"/>
                          <a:cs typeface="宋体" charset="0"/>
                        </a:rPr>
                        <a:t>mcrh_T3_5_WMA_50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0">
                <a:tc>
                  <a:txBody>
                    <a:bodyPr/>
                    <a:lstStyle/>
                    <a:p>
                      <a:pPr indent="0">
                        <a:buNone/>
                      </a:pPr>
                      <a:r>
                        <a:rPr lang="en-US" sz="500" b="0">
                          <a:latin typeface="宋体" charset="0"/>
                          <a:cs typeface="宋体" charset="0"/>
                        </a:rPr>
                        <a:t>mcrh_T3_5_DEMA_100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0">
                <a:tc>
                  <a:txBody>
                    <a:bodyPr/>
                    <a:lstStyle/>
                    <a:p>
                      <a:pPr indent="0">
                        <a:buNone/>
                      </a:pPr>
                      <a:r>
                        <a:rPr lang="en-US" sz="500" b="0">
                          <a:latin typeface="宋体" charset="0"/>
                          <a:cs typeface="宋体" charset="0"/>
                        </a:rPr>
                        <a:t>mcrh_T3_5_EMA_100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0">
                <a:tc>
                  <a:txBody>
                    <a:bodyPr/>
                    <a:lstStyle/>
                    <a:p>
                      <a:pPr indent="0">
                        <a:buNone/>
                      </a:pPr>
                      <a:r>
                        <a:rPr lang="en-US" sz="500" b="0">
                          <a:latin typeface="宋体" charset="0"/>
                          <a:cs typeface="宋体" charset="0"/>
                        </a:rPr>
                        <a:t>mcrh_T3_5_KAMA_100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0">
                <a:tc>
                  <a:txBody>
                    <a:bodyPr/>
                    <a:lstStyle/>
                    <a:p>
                      <a:pPr indent="0">
                        <a:buNone/>
                      </a:pPr>
                      <a:r>
                        <a:rPr lang="en-US" sz="500" b="0">
                          <a:latin typeface="宋体" charset="0"/>
                          <a:cs typeface="宋体" charset="0"/>
                        </a:rPr>
                        <a:t>mcrh_T3_5_SMA_100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indent="0">
                        <a:buNone/>
                      </a:pPr>
                      <a:r>
                        <a:rPr lang="en-US" sz="500" b="0">
                          <a:latin typeface="宋体" charset="0"/>
                          <a:cs typeface="宋体" charset="0"/>
                        </a:rPr>
                        <a:t>mcrh_T3_5_T3_100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0">
                <a:tc>
                  <a:txBody>
                    <a:bodyPr/>
                    <a:lstStyle/>
                    <a:p>
                      <a:pPr indent="0">
                        <a:buNone/>
                      </a:pPr>
                      <a:r>
                        <a:rPr lang="en-US" sz="500" b="0">
                          <a:latin typeface="宋体" charset="0"/>
                          <a:cs typeface="宋体" charset="0"/>
                        </a:rPr>
                        <a:t>mcrh_T3_5_TEMA_100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0">
                <a:tc>
                  <a:txBody>
                    <a:bodyPr/>
                    <a:lstStyle/>
                    <a:p>
                      <a:pPr indent="0">
                        <a:buNone/>
                      </a:pPr>
                      <a:r>
                        <a:rPr lang="en-US" sz="500" b="0">
                          <a:latin typeface="宋体" charset="0"/>
                          <a:cs typeface="宋体" charset="0"/>
                        </a:rPr>
                        <a:t>mcrh_T3_5_TRIMA_100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0">
                <a:tc>
                  <a:txBody>
                    <a:bodyPr/>
                    <a:lstStyle/>
                    <a:p>
                      <a:pPr indent="0">
                        <a:buNone/>
                      </a:pPr>
                      <a:r>
                        <a:rPr lang="en-US" sz="500" b="0">
                          <a:latin typeface="宋体" charset="0"/>
                          <a:cs typeface="宋体" charset="0"/>
                        </a:rPr>
                        <a:t>mcrh_T3_5_WMA_100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0">
                <a:tc>
                  <a:txBody>
                    <a:bodyPr/>
                    <a:lstStyle/>
                    <a:p>
                      <a:pPr indent="0">
                        <a:buNone/>
                      </a:pPr>
                      <a:r>
                        <a:rPr lang="en-US" sz="500" b="0">
                          <a:latin typeface="宋体" charset="0"/>
                          <a:cs typeface="宋体" charset="0"/>
                        </a:rPr>
                        <a:t>mcrh_T3_5_ti_h20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a:txBody>
                    <a:bodyPr/>
                    <a:lstStyle/>
                    <a:p>
                      <a:pPr indent="0">
                        <a:buNone/>
                      </a:pPr>
                      <a:r>
                        <a:rPr lang="en-US" sz="500" b="0">
                          <a:latin typeface="宋体" charset="0"/>
                          <a:cs typeface="宋体" charset="0"/>
                        </a:rPr>
                        <a:t>mcrh_TEMA_5_DEMA_10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0">
                <a:tc>
                  <a:txBody>
                    <a:bodyPr/>
                    <a:lstStyle/>
                    <a:p>
                      <a:pPr indent="0">
                        <a:buNone/>
                      </a:pPr>
                      <a:r>
                        <a:rPr lang="en-US" sz="500" b="0">
                          <a:latin typeface="宋体" charset="0"/>
                          <a:cs typeface="宋体" charset="0"/>
                        </a:rPr>
                        <a:t>mcrh_TEMA_5_EMA_10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0">
                <a:tc>
                  <a:txBody>
                    <a:bodyPr/>
                    <a:lstStyle/>
                    <a:p>
                      <a:pPr indent="0">
                        <a:buNone/>
                      </a:pPr>
                      <a:r>
                        <a:rPr lang="en-US" sz="500" b="0">
                          <a:latin typeface="宋体" charset="0"/>
                          <a:cs typeface="宋体" charset="0"/>
                        </a:rPr>
                        <a:t>mcrh_TEMA_5_KAMA_10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0">
                <a:tc>
                  <a:txBody>
                    <a:bodyPr/>
                    <a:lstStyle/>
                    <a:p>
                      <a:pPr indent="0">
                        <a:buNone/>
                      </a:pPr>
                      <a:r>
                        <a:rPr lang="en-US" sz="500" b="0">
                          <a:latin typeface="宋体" charset="0"/>
                          <a:cs typeface="宋体" charset="0"/>
                        </a:rPr>
                        <a:t>mcrh_TEMA_5_SMA_10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0">
                <a:tc>
                  <a:txBody>
                    <a:bodyPr/>
                    <a:lstStyle/>
                    <a:p>
                      <a:pPr indent="0">
                        <a:buNone/>
                      </a:pPr>
                      <a:r>
                        <a:rPr lang="en-US" sz="500" b="0">
                          <a:latin typeface="宋体" charset="0"/>
                          <a:cs typeface="宋体" charset="0"/>
                        </a:rPr>
                        <a:t>mcrh_TEMA_5_T3_10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0">
                <a:tc>
                  <a:txBody>
                    <a:bodyPr/>
                    <a:lstStyle/>
                    <a:p>
                      <a:pPr indent="0">
                        <a:buNone/>
                      </a:pPr>
                      <a:r>
                        <a:rPr lang="en-US" sz="500" b="0">
                          <a:latin typeface="宋体" charset="0"/>
                          <a:cs typeface="宋体" charset="0"/>
                        </a:rPr>
                        <a:t>mcrh_TEMA_5_TEMA_10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0">
                <a:tc>
                  <a:txBody>
                    <a:bodyPr/>
                    <a:lstStyle/>
                    <a:p>
                      <a:pPr indent="0">
                        <a:buNone/>
                      </a:pPr>
                      <a:r>
                        <a:rPr lang="en-US" sz="500" b="0">
                          <a:latin typeface="宋体" charset="0"/>
                          <a:cs typeface="宋体" charset="0"/>
                        </a:rPr>
                        <a:t>mcrh_TEMA_5_TRIMA_10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0">
                <a:tc>
                  <a:txBody>
                    <a:bodyPr/>
                    <a:lstStyle/>
                    <a:p>
                      <a:pPr indent="0">
                        <a:buNone/>
                      </a:pPr>
                      <a:r>
                        <a:rPr lang="en-US" sz="500" b="0">
                          <a:latin typeface="宋体" charset="0"/>
                          <a:cs typeface="宋体" charset="0"/>
                        </a:rPr>
                        <a:t>mcrh_TEMA_5_WMA_10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0">
                <a:tc>
                  <a:txBody>
                    <a:bodyPr/>
                    <a:lstStyle/>
                    <a:p>
                      <a:pPr indent="0">
                        <a:buNone/>
                      </a:pPr>
                      <a:r>
                        <a:rPr lang="en-US" sz="500" b="0">
                          <a:latin typeface="宋体" charset="0"/>
                          <a:cs typeface="宋体" charset="0"/>
                        </a:rPr>
                        <a:t>mcrh_TEMA_5_DEMA_20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0">
                <a:tc>
                  <a:txBody>
                    <a:bodyPr/>
                    <a:lstStyle/>
                    <a:p>
                      <a:pPr indent="0">
                        <a:buNone/>
                      </a:pPr>
                      <a:r>
                        <a:rPr lang="en-US" sz="500" b="0">
                          <a:latin typeface="宋体" charset="0"/>
                          <a:cs typeface="宋体" charset="0"/>
                        </a:rPr>
                        <a:t>mcrh_TEMA_5_EMA_20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0">
                <a:tc>
                  <a:txBody>
                    <a:bodyPr/>
                    <a:lstStyle/>
                    <a:p>
                      <a:pPr indent="0">
                        <a:buNone/>
                      </a:pPr>
                      <a:r>
                        <a:rPr lang="en-US" sz="500" b="0">
                          <a:latin typeface="宋体" charset="0"/>
                          <a:cs typeface="宋体" charset="0"/>
                        </a:rPr>
                        <a:t>mcrh_TEMA_5_KAMA_20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0">
                <a:tc>
                  <a:txBody>
                    <a:bodyPr/>
                    <a:lstStyle/>
                    <a:p>
                      <a:pPr indent="0">
                        <a:buNone/>
                      </a:pPr>
                      <a:r>
                        <a:rPr lang="en-US" sz="500" b="0">
                          <a:latin typeface="宋体" charset="0"/>
                          <a:cs typeface="宋体" charset="0"/>
                        </a:rPr>
                        <a:t>mcrh_TEMA_5_SMA_20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0">
                <a:tc>
                  <a:txBody>
                    <a:bodyPr/>
                    <a:lstStyle/>
                    <a:p>
                      <a:pPr indent="0">
                        <a:buNone/>
                      </a:pPr>
                      <a:r>
                        <a:rPr lang="en-US" sz="500" b="0">
                          <a:latin typeface="宋体" charset="0"/>
                          <a:cs typeface="宋体" charset="0"/>
                        </a:rPr>
                        <a:t>mcrh_TEMA_5_T3_20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0">
                <a:tc>
                  <a:txBody>
                    <a:bodyPr/>
                    <a:lstStyle/>
                    <a:p>
                      <a:pPr indent="0">
                        <a:buNone/>
                      </a:pPr>
                      <a:r>
                        <a:rPr lang="en-US" sz="500" b="0">
                          <a:latin typeface="宋体" charset="0"/>
                          <a:cs typeface="宋体" charset="0"/>
                        </a:rPr>
                        <a:t>mcrh_TEMA_5_TEMA_20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0">
                <a:tc>
                  <a:txBody>
                    <a:bodyPr/>
                    <a:lstStyle/>
                    <a:p>
                      <a:pPr indent="0">
                        <a:buNone/>
                      </a:pPr>
                      <a:r>
                        <a:rPr lang="en-US" sz="500" b="0">
                          <a:latin typeface="宋体" charset="0"/>
                          <a:cs typeface="宋体" charset="0"/>
                        </a:rPr>
                        <a:t>mcrh_TEMA_5_TRIMA_20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0">
                <a:tc>
                  <a:txBody>
                    <a:bodyPr/>
                    <a:lstStyle/>
                    <a:p>
                      <a:pPr indent="0">
                        <a:buNone/>
                      </a:pPr>
                      <a:r>
                        <a:rPr lang="en-US" sz="500" b="0">
                          <a:latin typeface="宋体" charset="0"/>
                          <a:cs typeface="宋体" charset="0"/>
                        </a:rPr>
                        <a:t>mcrh_TEMA_5_WMA_20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6"/>
                  </a:ext>
                </a:extLst>
              </a:tr>
              <a:tr h="0">
                <a:tc>
                  <a:txBody>
                    <a:bodyPr/>
                    <a:lstStyle/>
                    <a:p>
                      <a:pPr indent="0">
                        <a:buNone/>
                      </a:pPr>
                      <a:r>
                        <a:rPr lang="en-US" sz="500" b="0">
                          <a:latin typeface="宋体" charset="0"/>
                          <a:cs typeface="宋体" charset="0"/>
                        </a:rPr>
                        <a:t>mcrh_TEMA_5_DEMA_50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7"/>
                  </a:ext>
                </a:extLst>
              </a:tr>
              <a:tr h="0">
                <a:tc>
                  <a:txBody>
                    <a:bodyPr/>
                    <a:lstStyle/>
                    <a:p>
                      <a:pPr indent="0">
                        <a:buNone/>
                      </a:pPr>
                      <a:r>
                        <a:rPr lang="en-US" sz="500" b="0">
                          <a:latin typeface="宋体" charset="0"/>
                          <a:cs typeface="宋体" charset="0"/>
                        </a:rPr>
                        <a:t>mcrh_TEMA_5_EMA_50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8"/>
                  </a:ext>
                </a:extLst>
              </a:tr>
              <a:tr h="0">
                <a:tc>
                  <a:txBody>
                    <a:bodyPr/>
                    <a:lstStyle/>
                    <a:p>
                      <a:pPr indent="0">
                        <a:buNone/>
                      </a:pPr>
                      <a:r>
                        <a:rPr lang="en-US" sz="500" b="0">
                          <a:latin typeface="宋体" charset="0"/>
                          <a:cs typeface="宋体" charset="0"/>
                        </a:rPr>
                        <a:t>mcrh_TEMA_5_KAMA_50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39"/>
                  </a:ext>
                </a:extLst>
              </a:tr>
              <a:tr h="0">
                <a:tc>
                  <a:txBody>
                    <a:bodyPr/>
                    <a:lstStyle/>
                    <a:p>
                      <a:pPr indent="0">
                        <a:buNone/>
                      </a:pPr>
                      <a:r>
                        <a:rPr lang="en-US" sz="500" b="0">
                          <a:latin typeface="宋体" charset="0"/>
                          <a:cs typeface="宋体" charset="0"/>
                        </a:rPr>
                        <a:t>mcrh_TEMA_5_SMA_50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0"/>
                  </a:ext>
                </a:extLst>
              </a:tr>
              <a:tr h="0">
                <a:tc>
                  <a:txBody>
                    <a:bodyPr/>
                    <a:lstStyle/>
                    <a:p>
                      <a:pPr indent="0">
                        <a:buNone/>
                      </a:pPr>
                      <a:r>
                        <a:rPr lang="en-US" sz="500" b="0">
                          <a:latin typeface="宋体" charset="0"/>
                          <a:cs typeface="宋体" charset="0"/>
                        </a:rPr>
                        <a:t>mcrh_TEMA_5_T3_50</a:t>
                      </a:r>
                      <a:endParaRPr lang="en-US" altLang="en-US" sz="500" b="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1"/>
                  </a:ext>
                </a:extLst>
              </a:tr>
              <a:tr h="0">
                <a:tc>
                  <a:txBody>
                    <a:bodyPr/>
                    <a:lstStyle/>
                    <a:p>
                      <a:pPr indent="0">
                        <a:buNone/>
                      </a:pPr>
                      <a:r>
                        <a:rPr lang="en-US" sz="500" b="0" dirty="0">
                          <a:latin typeface="宋体" charset="0"/>
                          <a:cs typeface="宋体" charset="0"/>
                        </a:rPr>
                        <a:t>mcrh_TEMA_5_TEMA_50</a:t>
                      </a:r>
                      <a:endParaRPr lang="en-US" altLang="en-US" sz="500" b="0" dirty="0">
                        <a:latin typeface="宋体" charset="0"/>
                        <a:ea typeface="宋体" charset="0"/>
                        <a:cs typeface="宋体"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42"/>
                  </a:ext>
                </a:extLst>
              </a:tr>
            </a:tbl>
          </a:graphicData>
        </a:graphic>
      </p:graphicFrame>
      <p:sp>
        <p:nvSpPr>
          <p:cNvPr id="4" name="标题 4"/>
          <p:cNvSpPr txBox="1"/>
          <p:nvPr/>
        </p:nvSpPr>
        <p:spPr>
          <a:xfrm>
            <a:off x="334647" y="217919"/>
            <a:ext cx="5728320" cy="331066"/>
          </a:xfrm>
          <a:prstGeom prst="rect">
            <a:avLst/>
          </a:prstGeom>
        </p:spPr>
        <p:txBody>
          <a:bodyPr vert="horz" lIns="0" tIns="0" rIns="0" bIns="0" rtlCol="0" anchor="t" anchorCtr="0">
            <a:noAutofit/>
          </a:bodyPr>
          <a:lstStyle>
            <a:lvl1pPr algn="l" defTabSz="171450" rtl="0" eaLnBrk="1" latinLnBrk="0" hangingPunct="1">
              <a:lnSpc>
                <a:spcPct val="90000"/>
              </a:lnSpc>
              <a:spcBef>
                <a:spcPct val="0"/>
              </a:spcBef>
              <a:buNone/>
              <a:defRPr sz="1500" b="1" kern="1200" spc="0" baseline="0">
                <a:solidFill>
                  <a:schemeClr val="tx2"/>
                </a:solidFill>
                <a:latin typeface="+mj-lt"/>
                <a:ea typeface="+mj-ea"/>
                <a:cs typeface="+mj-cs"/>
              </a:defRPr>
            </a:lvl1pPr>
          </a:lstStyle>
          <a:p>
            <a:r>
              <a:rPr lang="zh-CN" altLang="en-US" sz="2000"/>
              <a:t>附录：部分为展示技术指标</a:t>
            </a:r>
            <a:endParaRPr lang="zh-CN" alt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90226" y="2050095"/>
            <a:ext cx="1563548" cy="1043309"/>
          </a:xfrm>
        </p:spPr>
        <p:txBody>
          <a:bodyPr/>
          <a:lstStyle/>
          <a:p>
            <a:r>
              <a:rPr lang="zh-CN" altLang="en-US" sz="6000" dirty="0"/>
              <a:t>谢谢</a:t>
            </a:r>
            <a:endParaRPr lang="en-US" sz="6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97"/>
          <p:cNvSpPr/>
          <p:nvPr/>
        </p:nvSpPr>
        <p:spPr>
          <a:xfrm>
            <a:off x="3871911" y="3272149"/>
            <a:ext cx="2787445"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7" name="矩形 96"/>
          <p:cNvSpPr/>
          <p:nvPr/>
        </p:nvSpPr>
        <p:spPr>
          <a:xfrm>
            <a:off x="3871911" y="2052792"/>
            <a:ext cx="2787445"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6" name="矩形 95"/>
          <p:cNvSpPr/>
          <p:nvPr/>
        </p:nvSpPr>
        <p:spPr>
          <a:xfrm>
            <a:off x="3871911" y="879372"/>
            <a:ext cx="2787445" cy="990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矩形 71"/>
          <p:cNvSpPr/>
          <p:nvPr/>
        </p:nvSpPr>
        <p:spPr>
          <a:xfrm>
            <a:off x="642547" y="879372"/>
            <a:ext cx="2921925" cy="33847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页脚占位符 2"/>
          <p:cNvSpPr>
            <a:spLocks noGrp="1"/>
          </p:cNvSpPr>
          <p:nvPr>
            <p:ph type="ftr" sz="quarter" idx="20"/>
          </p:nvPr>
        </p:nvSpPr>
        <p:spPr/>
        <p:txBody>
          <a:bodyPr/>
          <a:lstStyle/>
          <a:p>
            <a:r>
              <a:rPr lang="zh-CN" altLang="en-US" dirty="0"/>
              <a:t>仅供内部参考</a:t>
            </a:r>
            <a:endParaRPr lang="en-US" dirty="0"/>
          </a:p>
        </p:txBody>
      </p:sp>
      <p:sp>
        <p:nvSpPr>
          <p:cNvPr id="4" name="灯片编号占位符 3"/>
          <p:cNvSpPr>
            <a:spLocks noGrp="1"/>
          </p:cNvSpPr>
          <p:nvPr>
            <p:ph type="sldNum" sz="quarter" idx="21"/>
          </p:nvPr>
        </p:nvSpPr>
        <p:spPr/>
        <p:txBody>
          <a:bodyPr/>
          <a:lstStyle/>
          <a:p>
            <a:fld id="{B0D8026B-E60C-4F31-BD3E-34D786A82026}" type="slidenum">
              <a:rPr lang="en-US" smtClean="0"/>
              <a:t>4</a:t>
            </a:fld>
            <a:endParaRPr lang="en-US"/>
          </a:p>
        </p:txBody>
      </p:sp>
      <p:sp>
        <p:nvSpPr>
          <p:cNvPr id="5" name="标题 4"/>
          <p:cNvSpPr>
            <a:spLocks noGrp="1"/>
          </p:cNvSpPr>
          <p:nvPr>
            <p:ph type="title"/>
          </p:nvPr>
        </p:nvSpPr>
        <p:spPr>
          <a:xfrm>
            <a:off x="288900" y="261730"/>
            <a:ext cx="8568929" cy="372452"/>
          </a:xfrm>
        </p:spPr>
        <p:txBody>
          <a:bodyPr/>
          <a:lstStyle/>
          <a:p>
            <a:r>
              <a:rPr lang="zh-CN" altLang="en-US" sz="2000" dirty="0">
                <a:latin typeface="+mj-ea"/>
                <a:cs typeface="+mj-ea"/>
              </a:rPr>
              <a:t>指令考核</a:t>
            </a:r>
            <a:r>
              <a:rPr lang="en-US" altLang="zh-CN" sz="2000" dirty="0">
                <a:latin typeface="+mj-ea"/>
                <a:cs typeface="+mj-ea"/>
              </a:rPr>
              <a:t>—</a:t>
            </a:r>
            <a:r>
              <a:rPr lang="zh-CN" altLang="en-US" sz="2000" dirty="0">
                <a:latin typeface="+mj-ea"/>
                <a:cs typeface="+mj-ea"/>
              </a:rPr>
              <a:t>指令数据预处理</a:t>
            </a:r>
          </a:p>
        </p:txBody>
      </p:sp>
      <p:graphicFrame>
        <p:nvGraphicFramePr>
          <p:cNvPr id="7" name="表格 6"/>
          <p:cNvGraphicFramePr>
            <a:graphicFrameLocks noGrp="1"/>
          </p:cNvGraphicFramePr>
          <p:nvPr/>
        </p:nvGraphicFramePr>
        <p:xfrm>
          <a:off x="6965162" y="879372"/>
          <a:ext cx="1536290" cy="3374892"/>
        </p:xfrm>
        <a:graphic>
          <a:graphicData uri="http://schemas.openxmlformats.org/drawingml/2006/table">
            <a:tbl>
              <a:tblPr firstRow="1" bandRow="1">
                <a:tableStyleId>{5940675A-B579-460E-94D1-54222C63F5DA}</a:tableStyleId>
              </a:tblPr>
              <a:tblGrid>
                <a:gridCol w="1536290">
                  <a:extLst>
                    <a:ext uri="{9D8B030D-6E8A-4147-A177-3AD203B41FA5}">
                      <a16:colId xmlns:a16="http://schemas.microsoft.com/office/drawing/2014/main" val="20000"/>
                    </a:ext>
                  </a:extLst>
                </a:gridCol>
              </a:tblGrid>
              <a:tr h="281241">
                <a:tc>
                  <a:txBody>
                    <a:bodyPr/>
                    <a:lstStyle/>
                    <a:p>
                      <a:r>
                        <a:rPr lang="zh-CN" altLang="en-US" sz="1200" dirty="0"/>
                        <a:t>指令序号</a:t>
                      </a:r>
                    </a:p>
                  </a:txBody>
                  <a:tcPr/>
                </a:tc>
                <a:extLst>
                  <a:ext uri="{0D108BD9-81ED-4DB2-BD59-A6C34878D82A}">
                    <a16:rowId xmlns:a16="http://schemas.microsoft.com/office/drawing/2014/main" val="10000"/>
                  </a:ext>
                </a:extLst>
              </a:tr>
              <a:tr h="281241">
                <a:tc>
                  <a:txBody>
                    <a:bodyPr/>
                    <a:lstStyle/>
                    <a:p>
                      <a:r>
                        <a:rPr lang="zh-CN" altLang="en-US" sz="1200" dirty="0"/>
                        <a:t>基金序号</a:t>
                      </a:r>
                    </a:p>
                  </a:txBody>
                  <a:tcPr/>
                </a:tc>
                <a:extLst>
                  <a:ext uri="{0D108BD9-81ED-4DB2-BD59-A6C34878D82A}">
                    <a16:rowId xmlns:a16="http://schemas.microsoft.com/office/drawing/2014/main" val="10001"/>
                  </a:ext>
                </a:extLst>
              </a:tr>
              <a:tr h="281241">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200" dirty="0"/>
                        <a:t>修改次序</a:t>
                      </a:r>
                    </a:p>
                  </a:txBody>
                  <a:tcPr/>
                </a:tc>
                <a:extLst>
                  <a:ext uri="{0D108BD9-81ED-4DB2-BD59-A6C34878D82A}">
                    <a16:rowId xmlns:a16="http://schemas.microsoft.com/office/drawing/2014/main" val="10002"/>
                  </a:ext>
                </a:extLst>
              </a:tr>
              <a:tr h="281241">
                <a:tc>
                  <a:txBody>
                    <a:bodyPr/>
                    <a:lstStyle/>
                    <a:p>
                      <a:r>
                        <a:rPr lang="zh-CN" altLang="en-US" sz="1200" dirty="0"/>
                        <a:t>委托方向</a:t>
                      </a:r>
                    </a:p>
                  </a:txBody>
                  <a:tcPr/>
                </a:tc>
                <a:extLst>
                  <a:ext uri="{0D108BD9-81ED-4DB2-BD59-A6C34878D82A}">
                    <a16:rowId xmlns:a16="http://schemas.microsoft.com/office/drawing/2014/main" val="10003"/>
                  </a:ext>
                </a:extLst>
              </a:tr>
              <a:tr h="281241">
                <a:tc>
                  <a:txBody>
                    <a:bodyPr/>
                    <a:lstStyle/>
                    <a:p>
                      <a:r>
                        <a:rPr lang="zh-CN" altLang="en-US" sz="1200" dirty="0"/>
                        <a:t>证券代码</a:t>
                      </a:r>
                    </a:p>
                  </a:txBody>
                  <a:tcPr/>
                </a:tc>
                <a:extLst>
                  <a:ext uri="{0D108BD9-81ED-4DB2-BD59-A6C34878D82A}">
                    <a16:rowId xmlns:a16="http://schemas.microsoft.com/office/drawing/2014/main" val="10004"/>
                  </a:ext>
                </a:extLst>
              </a:tr>
              <a:tr h="281241">
                <a:tc>
                  <a:txBody>
                    <a:bodyPr/>
                    <a:lstStyle/>
                    <a:p>
                      <a:r>
                        <a:rPr lang="zh-CN" altLang="en-US" sz="1200" dirty="0"/>
                        <a:t>指令数量</a:t>
                      </a:r>
                    </a:p>
                  </a:txBody>
                  <a:tcPr/>
                </a:tc>
                <a:extLst>
                  <a:ext uri="{0D108BD9-81ED-4DB2-BD59-A6C34878D82A}">
                    <a16:rowId xmlns:a16="http://schemas.microsoft.com/office/drawing/2014/main" val="10005"/>
                  </a:ext>
                </a:extLst>
              </a:tr>
              <a:tr h="281241">
                <a:tc>
                  <a:txBody>
                    <a:bodyPr/>
                    <a:lstStyle/>
                    <a:p>
                      <a:r>
                        <a:rPr lang="zh-CN" altLang="en-US" sz="1200"/>
                        <a:t>当日成交</a:t>
                      </a:r>
                      <a:r>
                        <a:rPr lang="zh-CN" altLang="en-US" sz="1200" dirty="0"/>
                        <a:t>数量</a:t>
                      </a:r>
                    </a:p>
                  </a:txBody>
                  <a:tcPr/>
                </a:tc>
                <a:extLst>
                  <a:ext uri="{0D108BD9-81ED-4DB2-BD59-A6C34878D82A}">
                    <a16:rowId xmlns:a16="http://schemas.microsoft.com/office/drawing/2014/main" val="10006"/>
                  </a:ext>
                </a:extLst>
              </a:tr>
              <a:tr h="281241">
                <a:tc>
                  <a:txBody>
                    <a:bodyPr/>
                    <a:lstStyle/>
                    <a:p>
                      <a:r>
                        <a:rPr lang="zh-CN" altLang="en-US" sz="1200" dirty="0"/>
                        <a:t>指令下达时间</a:t>
                      </a:r>
                    </a:p>
                  </a:txBody>
                  <a:tcPr/>
                </a:tc>
                <a:extLst>
                  <a:ext uri="{0D108BD9-81ED-4DB2-BD59-A6C34878D82A}">
                    <a16:rowId xmlns:a16="http://schemas.microsoft.com/office/drawing/2014/main" val="10007"/>
                  </a:ext>
                </a:extLst>
              </a:tr>
              <a:tr h="281241">
                <a:tc>
                  <a:txBody>
                    <a:bodyPr/>
                    <a:lstStyle/>
                    <a:p>
                      <a:r>
                        <a:rPr lang="zh-CN" altLang="en-US" sz="1200" dirty="0"/>
                        <a:t>指令修改时间</a:t>
                      </a:r>
                    </a:p>
                  </a:txBody>
                  <a:tcPr/>
                </a:tc>
                <a:extLst>
                  <a:ext uri="{0D108BD9-81ED-4DB2-BD59-A6C34878D82A}">
                    <a16:rowId xmlns:a16="http://schemas.microsoft.com/office/drawing/2014/main" val="10008"/>
                  </a:ext>
                </a:extLst>
              </a:tr>
              <a:tr h="281241">
                <a:tc>
                  <a:txBody>
                    <a:bodyPr/>
                    <a:lstStyle/>
                    <a:p>
                      <a:r>
                        <a:rPr lang="zh-CN" altLang="en-US" sz="1200" dirty="0"/>
                        <a:t>指令操作级别</a:t>
                      </a:r>
                    </a:p>
                  </a:txBody>
                  <a:tcPr/>
                </a:tc>
                <a:extLst>
                  <a:ext uri="{0D108BD9-81ED-4DB2-BD59-A6C34878D82A}">
                    <a16:rowId xmlns:a16="http://schemas.microsoft.com/office/drawing/2014/main" val="10009"/>
                  </a:ext>
                </a:extLst>
              </a:tr>
              <a:tr h="281241">
                <a:tc>
                  <a:txBody>
                    <a:bodyPr/>
                    <a:lstStyle/>
                    <a:p>
                      <a:r>
                        <a:rPr lang="zh-CN" altLang="en-US" sz="1200" dirty="0"/>
                        <a:t>指令开始时间</a:t>
                      </a:r>
                    </a:p>
                  </a:txBody>
                  <a:tcPr/>
                </a:tc>
                <a:extLst>
                  <a:ext uri="{0D108BD9-81ED-4DB2-BD59-A6C34878D82A}">
                    <a16:rowId xmlns:a16="http://schemas.microsoft.com/office/drawing/2014/main" val="10010"/>
                  </a:ext>
                </a:extLst>
              </a:tr>
              <a:tr h="281241">
                <a:tc>
                  <a:txBody>
                    <a:bodyPr/>
                    <a:lstStyle/>
                    <a:p>
                      <a:r>
                        <a:rPr lang="zh-CN" altLang="en-US" sz="1200" dirty="0"/>
                        <a:t>最后一笔委托时间</a:t>
                      </a:r>
                    </a:p>
                  </a:txBody>
                  <a:tcPr/>
                </a:tc>
                <a:extLst>
                  <a:ext uri="{0D108BD9-81ED-4DB2-BD59-A6C34878D82A}">
                    <a16:rowId xmlns:a16="http://schemas.microsoft.com/office/drawing/2014/main" val="10011"/>
                  </a:ext>
                </a:extLst>
              </a:tr>
            </a:tbl>
          </a:graphicData>
        </a:graphic>
      </p:graphicFrame>
      <p:sp>
        <p:nvSpPr>
          <p:cNvPr id="8" name="矩形: 圆角 7"/>
          <p:cNvSpPr/>
          <p:nvPr/>
        </p:nvSpPr>
        <p:spPr>
          <a:xfrm>
            <a:off x="699534" y="1020756"/>
            <a:ext cx="862780"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指令下达时间</a:t>
            </a:r>
          </a:p>
        </p:txBody>
      </p:sp>
      <p:sp>
        <p:nvSpPr>
          <p:cNvPr id="9" name="矩形: 圆角 8"/>
          <p:cNvSpPr/>
          <p:nvPr/>
        </p:nvSpPr>
        <p:spPr>
          <a:xfrm>
            <a:off x="1646255" y="1025174"/>
            <a:ext cx="862780"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指令操作级别</a:t>
            </a:r>
          </a:p>
        </p:txBody>
      </p:sp>
      <p:sp>
        <p:nvSpPr>
          <p:cNvPr id="11" name="矩形: 圆角 10"/>
          <p:cNvSpPr/>
          <p:nvPr/>
        </p:nvSpPr>
        <p:spPr>
          <a:xfrm>
            <a:off x="978260" y="1776005"/>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理论结束时间</a:t>
            </a:r>
          </a:p>
        </p:txBody>
      </p:sp>
      <p:cxnSp>
        <p:nvCxnSpPr>
          <p:cNvPr id="15" name="连接符: 肘形 14"/>
          <p:cNvCxnSpPr>
            <a:stCxn id="8" idx="2"/>
            <a:endCxn id="11" idx="0"/>
          </p:cNvCxnSpPr>
          <p:nvPr/>
        </p:nvCxnSpPr>
        <p:spPr>
          <a:xfrm rot="16200000" flipH="1">
            <a:off x="1103442" y="1357953"/>
            <a:ext cx="445533" cy="39056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p:cNvCxnSpPr>
            <a:stCxn id="9" idx="2"/>
            <a:endCxn id="11" idx="0"/>
          </p:cNvCxnSpPr>
          <p:nvPr/>
        </p:nvCxnSpPr>
        <p:spPr>
          <a:xfrm rot="5400000">
            <a:off x="1579012" y="1277371"/>
            <a:ext cx="441115" cy="556152"/>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圆角 17"/>
          <p:cNvSpPr/>
          <p:nvPr/>
        </p:nvSpPr>
        <p:spPr>
          <a:xfrm>
            <a:off x="2234333" y="1776209"/>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最后一笔委托时间</a:t>
            </a:r>
          </a:p>
        </p:txBody>
      </p:sp>
      <p:sp>
        <p:nvSpPr>
          <p:cNvPr id="19" name="矩形: 圆角 18"/>
          <p:cNvSpPr/>
          <p:nvPr/>
        </p:nvSpPr>
        <p:spPr>
          <a:xfrm>
            <a:off x="1044631" y="2447520"/>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证券代码</a:t>
            </a:r>
            <a:endParaRPr lang="en-US" altLang="zh-CN" sz="800" dirty="0"/>
          </a:p>
        </p:txBody>
      </p:sp>
      <p:cxnSp>
        <p:nvCxnSpPr>
          <p:cNvPr id="37" name="连接符: 肘形 36"/>
          <p:cNvCxnSpPr>
            <a:stCxn id="11" idx="2"/>
            <a:endCxn id="57" idx="0"/>
          </p:cNvCxnSpPr>
          <p:nvPr/>
        </p:nvCxnSpPr>
        <p:spPr>
          <a:xfrm rot="16200000" flipH="1">
            <a:off x="1661987" y="1945227"/>
            <a:ext cx="361799" cy="64278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p:cNvCxnSpPr>
            <a:stCxn id="18" idx="2"/>
            <a:endCxn id="57" idx="0"/>
          </p:cNvCxnSpPr>
          <p:nvPr/>
        </p:nvCxnSpPr>
        <p:spPr>
          <a:xfrm rot="5400000">
            <a:off x="2290126" y="1960079"/>
            <a:ext cx="361595" cy="613287"/>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圆角 55"/>
          <p:cNvSpPr/>
          <p:nvPr/>
        </p:nvSpPr>
        <p:spPr>
          <a:xfrm>
            <a:off x="1506747" y="2447520"/>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指令开始时间</a:t>
            </a:r>
            <a:endParaRPr lang="en-US" altLang="zh-CN" sz="800" dirty="0"/>
          </a:p>
        </p:txBody>
      </p:sp>
      <p:sp>
        <p:nvSpPr>
          <p:cNvPr id="57" name="矩形: 圆角 56"/>
          <p:cNvSpPr/>
          <p:nvPr/>
        </p:nvSpPr>
        <p:spPr>
          <a:xfrm>
            <a:off x="1983611" y="2447520"/>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结束时间</a:t>
            </a:r>
            <a:endParaRPr lang="en-US" altLang="zh-CN" sz="800" dirty="0"/>
          </a:p>
        </p:txBody>
      </p:sp>
      <p:sp>
        <p:nvSpPr>
          <p:cNvPr id="58" name="矩形: 圆角 57"/>
          <p:cNvSpPr/>
          <p:nvPr/>
        </p:nvSpPr>
        <p:spPr>
          <a:xfrm>
            <a:off x="2467851" y="2447520"/>
            <a:ext cx="361335" cy="8185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基金序号</a:t>
            </a:r>
            <a:endParaRPr lang="en-US" altLang="zh-CN" sz="800" dirty="0"/>
          </a:p>
        </p:txBody>
      </p:sp>
      <p:sp>
        <p:nvSpPr>
          <p:cNvPr id="59" name="矩形: 圆角 58"/>
          <p:cNvSpPr/>
          <p:nvPr/>
        </p:nvSpPr>
        <p:spPr>
          <a:xfrm>
            <a:off x="2959463" y="2448747"/>
            <a:ext cx="361335" cy="816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委托方向</a:t>
            </a:r>
            <a:endParaRPr lang="en-US" altLang="zh-CN" sz="800" dirty="0"/>
          </a:p>
        </p:txBody>
      </p:sp>
      <p:cxnSp>
        <p:nvCxnSpPr>
          <p:cNvPr id="61" name="连接符: 肘形 60"/>
          <p:cNvCxnSpPr>
            <a:stCxn id="19" idx="2"/>
            <a:endCxn id="62" idx="0"/>
          </p:cNvCxnSpPr>
          <p:nvPr/>
        </p:nvCxnSpPr>
        <p:spPr>
          <a:xfrm rot="16200000" flipH="1">
            <a:off x="1385404" y="3105950"/>
            <a:ext cx="617953" cy="938162"/>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1620228" y="3884008"/>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是否存在公平交易</a:t>
            </a:r>
          </a:p>
        </p:txBody>
      </p:sp>
      <p:cxnSp>
        <p:nvCxnSpPr>
          <p:cNvPr id="65" name="连接符: 肘形 64"/>
          <p:cNvCxnSpPr>
            <a:stCxn id="56" idx="2"/>
            <a:endCxn id="62" idx="0"/>
          </p:cNvCxnSpPr>
          <p:nvPr/>
        </p:nvCxnSpPr>
        <p:spPr>
          <a:xfrm rot="16200000" flipH="1">
            <a:off x="1616462" y="3337008"/>
            <a:ext cx="617953" cy="476046"/>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p:cNvCxnSpPr>
            <a:stCxn id="57" idx="2"/>
            <a:endCxn id="62" idx="0"/>
          </p:cNvCxnSpPr>
          <p:nvPr/>
        </p:nvCxnSpPr>
        <p:spPr>
          <a:xfrm rot="5400000">
            <a:off x="1854894" y="3574622"/>
            <a:ext cx="617953" cy="818"/>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p:cNvCxnSpPr>
            <a:stCxn id="58" idx="2"/>
            <a:endCxn id="62" idx="0"/>
          </p:cNvCxnSpPr>
          <p:nvPr/>
        </p:nvCxnSpPr>
        <p:spPr>
          <a:xfrm rot="5400000">
            <a:off x="2097014" y="3332502"/>
            <a:ext cx="617953" cy="48505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连接符: 肘形 70"/>
          <p:cNvCxnSpPr>
            <a:stCxn id="59" idx="2"/>
            <a:endCxn id="62" idx="0"/>
          </p:cNvCxnSpPr>
          <p:nvPr/>
        </p:nvCxnSpPr>
        <p:spPr>
          <a:xfrm rot="5400000">
            <a:off x="2342206" y="3086082"/>
            <a:ext cx="619181" cy="976670"/>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圆角 72"/>
          <p:cNvSpPr/>
          <p:nvPr/>
        </p:nvSpPr>
        <p:spPr>
          <a:xfrm>
            <a:off x="5397852" y="947378"/>
            <a:ext cx="1086465"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指令数量</a:t>
            </a:r>
          </a:p>
        </p:txBody>
      </p:sp>
      <p:sp>
        <p:nvSpPr>
          <p:cNvPr id="74" name="矩形: 圆角 73"/>
          <p:cNvSpPr/>
          <p:nvPr/>
        </p:nvSpPr>
        <p:spPr>
          <a:xfrm>
            <a:off x="4097536" y="962125"/>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a:t>当日成交</a:t>
            </a:r>
            <a:r>
              <a:rPr lang="zh-CN" altLang="en-US" sz="800" dirty="0"/>
              <a:t>数量</a:t>
            </a:r>
          </a:p>
        </p:txBody>
      </p:sp>
      <p:sp>
        <p:nvSpPr>
          <p:cNvPr id="75" name="矩形: 圆角 74"/>
          <p:cNvSpPr/>
          <p:nvPr/>
        </p:nvSpPr>
        <p:spPr>
          <a:xfrm>
            <a:off x="4685013" y="1490610"/>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指令完成率</a:t>
            </a:r>
          </a:p>
        </p:txBody>
      </p:sp>
      <p:cxnSp>
        <p:nvCxnSpPr>
          <p:cNvPr id="77" name="连接符: 肘形 76"/>
          <p:cNvCxnSpPr>
            <a:stCxn id="74" idx="2"/>
            <a:endCxn id="75" idx="0"/>
          </p:cNvCxnSpPr>
          <p:nvPr/>
        </p:nvCxnSpPr>
        <p:spPr>
          <a:xfrm rot="16200000" flipH="1">
            <a:off x="4820208" y="1082571"/>
            <a:ext cx="228599" cy="587477"/>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连接符: 肘形 78"/>
          <p:cNvCxnSpPr>
            <a:stCxn id="73" idx="2"/>
            <a:endCxn id="75" idx="0"/>
          </p:cNvCxnSpPr>
          <p:nvPr/>
        </p:nvCxnSpPr>
        <p:spPr>
          <a:xfrm rot="5400000">
            <a:off x="5467908" y="1017433"/>
            <a:ext cx="233516" cy="712839"/>
          </a:xfrm>
          <a:prstGeom prst="bentConnector3">
            <a:avLst>
              <a:gd name="adj1" fmla="val 529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圆角 79"/>
          <p:cNvSpPr/>
          <p:nvPr/>
        </p:nvSpPr>
        <p:spPr>
          <a:xfrm>
            <a:off x="4099842" y="2130779"/>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是否存在公平交易</a:t>
            </a:r>
          </a:p>
        </p:txBody>
      </p:sp>
      <p:sp>
        <p:nvSpPr>
          <p:cNvPr id="81" name="矩形: 圆角 80"/>
          <p:cNvSpPr/>
          <p:nvPr/>
        </p:nvSpPr>
        <p:spPr>
          <a:xfrm>
            <a:off x="5402057" y="2128224"/>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指令序号</a:t>
            </a:r>
          </a:p>
        </p:txBody>
      </p:sp>
      <p:sp>
        <p:nvSpPr>
          <p:cNvPr id="82" name="矩形: 圆角 81"/>
          <p:cNvSpPr/>
          <p:nvPr/>
        </p:nvSpPr>
        <p:spPr>
          <a:xfrm>
            <a:off x="4685013" y="2691815"/>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是否是标准指令</a:t>
            </a:r>
          </a:p>
        </p:txBody>
      </p:sp>
      <p:cxnSp>
        <p:nvCxnSpPr>
          <p:cNvPr id="84" name="连接符: 肘形 83"/>
          <p:cNvCxnSpPr>
            <a:stCxn id="80" idx="2"/>
            <a:endCxn id="82" idx="0"/>
          </p:cNvCxnSpPr>
          <p:nvPr/>
        </p:nvCxnSpPr>
        <p:spPr>
          <a:xfrm rot="16200000" flipH="1">
            <a:off x="4805085" y="2268654"/>
            <a:ext cx="261150" cy="585171"/>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连接符: 肘形 85"/>
          <p:cNvCxnSpPr>
            <a:stCxn id="81" idx="2"/>
            <a:endCxn id="82" idx="0"/>
          </p:cNvCxnSpPr>
          <p:nvPr/>
        </p:nvCxnSpPr>
        <p:spPr>
          <a:xfrm rot="5400000">
            <a:off x="5454916" y="2201440"/>
            <a:ext cx="263705" cy="717044"/>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圆角 86"/>
          <p:cNvSpPr/>
          <p:nvPr/>
        </p:nvSpPr>
        <p:spPr>
          <a:xfrm>
            <a:off x="4095692" y="3325017"/>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指令修改时间</a:t>
            </a:r>
          </a:p>
        </p:txBody>
      </p:sp>
      <p:sp>
        <p:nvSpPr>
          <p:cNvPr id="88" name="矩形: 圆角 87"/>
          <p:cNvSpPr/>
          <p:nvPr/>
        </p:nvSpPr>
        <p:spPr>
          <a:xfrm>
            <a:off x="5397852" y="3329874"/>
            <a:ext cx="108646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结束时间</a:t>
            </a:r>
          </a:p>
        </p:txBody>
      </p:sp>
      <p:sp>
        <p:nvSpPr>
          <p:cNvPr id="89" name="矩形: 圆角 88"/>
          <p:cNvSpPr/>
          <p:nvPr/>
        </p:nvSpPr>
        <p:spPr>
          <a:xfrm>
            <a:off x="4552277" y="3892502"/>
            <a:ext cx="1351935"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重叠区间占比是否超</a:t>
            </a:r>
            <a:r>
              <a:rPr lang="en-US" altLang="zh-CN" sz="800" dirty="0"/>
              <a:t>35%</a:t>
            </a:r>
            <a:endParaRPr lang="zh-CN" altLang="en-US" sz="800" dirty="0"/>
          </a:p>
        </p:txBody>
      </p:sp>
      <p:cxnSp>
        <p:nvCxnSpPr>
          <p:cNvPr id="91" name="连接符: 肘形 90"/>
          <p:cNvCxnSpPr>
            <a:stCxn id="87" idx="2"/>
            <a:endCxn id="89" idx="0"/>
          </p:cNvCxnSpPr>
          <p:nvPr/>
        </p:nvCxnSpPr>
        <p:spPr>
          <a:xfrm rot="16200000" flipH="1">
            <a:off x="4799786" y="3464042"/>
            <a:ext cx="267599" cy="589320"/>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连接符: 肘形 92"/>
          <p:cNvCxnSpPr>
            <a:stCxn id="88" idx="2"/>
            <a:endCxn id="89" idx="0"/>
          </p:cNvCxnSpPr>
          <p:nvPr/>
        </p:nvCxnSpPr>
        <p:spPr>
          <a:xfrm rot="5400000">
            <a:off x="5453294" y="3404711"/>
            <a:ext cx="262742" cy="712840"/>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433131" y="842317"/>
            <a:ext cx="6105833" cy="33847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页脚占位符 2"/>
          <p:cNvSpPr>
            <a:spLocks noGrp="1"/>
          </p:cNvSpPr>
          <p:nvPr>
            <p:ph type="ftr" sz="quarter" idx="20"/>
          </p:nvPr>
        </p:nvSpPr>
        <p:spPr/>
        <p:txBody>
          <a:bodyPr/>
          <a:lstStyle/>
          <a:p>
            <a:r>
              <a:rPr lang="zh-CN" altLang="en-US" dirty="0"/>
              <a:t>仅供内部参考</a:t>
            </a:r>
            <a:endParaRPr lang="en-US" dirty="0"/>
          </a:p>
        </p:txBody>
      </p:sp>
      <p:sp>
        <p:nvSpPr>
          <p:cNvPr id="4" name="灯片编号占位符 3"/>
          <p:cNvSpPr>
            <a:spLocks noGrp="1"/>
          </p:cNvSpPr>
          <p:nvPr>
            <p:ph type="sldNum" sz="quarter" idx="21"/>
          </p:nvPr>
        </p:nvSpPr>
        <p:spPr/>
        <p:txBody>
          <a:bodyPr/>
          <a:lstStyle/>
          <a:p>
            <a:fld id="{B0D8026B-E60C-4F31-BD3E-34D786A82026}" type="slidenum">
              <a:rPr lang="en-US" smtClean="0"/>
              <a:t>5</a:t>
            </a:fld>
            <a:endParaRPr lang="en-US"/>
          </a:p>
        </p:txBody>
      </p:sp>
      <p:sp>
        <p:nvSpPr>
          <p:cNvPr id="5" name="标题 4"/>
          <p:cNvSpPr>
            <a:spLocks noGrp="1"/>
          </p:cNvSpPr>
          <p:nvPr>
            <p:ph type="title"/>
          </p:nvPr>
        </p:nvSpPr>
        <p:spPr>
          <a:xfrm>
            <a:off x="288900" y="261730"/>
            <a:ext cx="8568929" cy="372452"/>
          </a:xfrm>
        </p:spPr>
        <p:txBody>
          <a:bodyPr/>
          <a:lstStyle/>
          <a:p>
            <a:r>
              <a:rPr lang="zh-CN" altLang="en-US" sz="2000" dirty="0"/>
              <a:t>指令考核</a:t>
            </a:r>
          </a:p>
        </p:txBody>
      </p:sp>
      <p:sp>
        <p:nvSpPr>
          <p:cNvPr id="73" name="矩形: 圆角 72"/>
          <p:cNvSpPr/>
          <p:nvPr/>
        </p:nvSpPr>
        <p:spPr>
          <a:xfrm>
            <a:off x="1535577" y="1070920"/>
            <a:ext cx="634179"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修改次序</a:t>
            </a:r>
          </a:p>
        </p:txBody>
      </p:sp>
      <p:sp>
        <p:nvSpPr>
          <p:cNvPr id="74" name="矩形: 圆角 73"/>
          <p:cNvSpPr/>
          <p:nvPr/>
        </p:nvSpPr>
        <p:spPr>
          <a:xfrm>
            <a:off x="651900" y="1085666"/>
            <a:ext cx="629263"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标准指令</a:t>
            </a:r>
          </a:p>
        </p:txBody>
      </p:sp>
      <p:sp>
        <p:nvSpPr>
          <p:cNvPr id="75" name="矩形: 圆角 74"/>
          <p:cNvSpPr/>
          <p:nvPr/>
        </p:nvSpPr>
        <p:spPr>
          <a:xfrm>
            <a:off x="516709" y="2130344"/>
            <a:ext cx="916858"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改单逻辑判断</a:t>
            </a:r>
          </a:p>
        </p:txBody>
      </p:sp>
      <p:cxnSp>
        <p:nvCxnSpPr>
          <p:cNvPr id="79" name="连接符: 肘形 78"/>
          <p:cNvCxnSpPr>
            <a:stCxn id="73" idx="2"/>
            <a:endCxn id="75" idx="0"/>
          </p:cNvCxnSpPr>
          <p:nvPr/>
        </p:nvCxnSpPr>
        <p:spPr>
          <a:xfrm rot="5400000">
            <a:off x="1039049" y="1316726"/>
            <a:ext cx="749708" cy="877529"/>
          </a:xfrm>
          <a:prstGeom prst="bentConnector3">
            <a:avLst>
              <a:gd name="adj1" fmla="val 4909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圆角 59"/>
          <p:cNvSpPr/>
          <p:nvPr/>
        </p:nvSpPr>
        <p:spPr>
          <a:xfrm>
            <a:off x="2392211" y="1053714"/>
            <a:ext cx="835741" cy="3097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指令操作级别</a:t>
            </a:r>
          </a:p>
        </p:txBody>
      </p:sp>
      <p:sp>
        <p:nvSpPr>
          <p:cNvPr id="85" name="矩形: 圆角 84"/>
          <p:cNvSpPr/>
          <p:nvPr/>
        </p:nvSpPr>
        <p:spPr>
          <a:xfrm>
            <a:off x="2043166" y="2149199"/>
            <a:ext cx="1086465" cy="2654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仅修改操作级别</a:t>
            </a:r>
          </a:p>
        </p:txBody>
      </p:sp>
      <p:sp>
        <p:nvSpPr>
          <p:cNvPr id="90" name="矩形: 圆角 89"/>
          <p:cNvSpPr/>
          <p:nvPr/>
        </p:nvSpPr>
        <p:spPr>
          <a:xfrm>
            <a:off x="2055456" y="3216807"/>
            <a:ext cx="1086465" cy="2802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仅修改量</a:t>
            </a:r>
          </a:p>
        </p:txBody>
      </p:sp>
      <p:sp>
        <p:nvSpPr>
          <p:cNvPr id="92" name="矩形: 圆角 91"/>
          <p:cNvSpPr/>
          <p:nvPr/>
        </p:nvSpPr>
        <p:spPr>
          <a:xfrm>
            <a:off x="2060373" y="3644512"/>
            <a:ext cx="1418301" cy="299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既修改操作级别又修改量</a:t>
            </a:r>
          </a:p>
        </p:txBody>
      </p:sp>
      <p:cxnSp>
        <p:nvCxnSpPr>
          <p:cNvPr id="66" name="连接符: 肘形 65"/>
          <p:cNvCxnSpPr>
            <a:stCxn id="75" idx="3"/>
            <a:endCxn id="90" idx="1"/>
          </p:cNvCxnSpPr>
          <p:nvPr/>
        </p:nvCxnSpPr>
        <p:spPr>
          <a:xfrm>
            <a:off x="1433567" y="2280287"/>
            <a:ext cx="621889" cy="1076632"/>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p:cNvCxnSpPr>
            <a:stCxn id="75" idx="3"/>
            <a:endCxn id="92" idx="1"/>
          </p:cNvCxnSpPr>
          <p:nvPr/>
        </p:nvCxnSpPr>
        <p:spPr>
          <a:xfrm>
            <a:off x="1433567" y="2280287"/>
            <a:ext cx="626806" cy="151416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3508171" y="2148650"/>
            <a:ext cx="1924444"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取每一指令序号中的最后一条记录</a:t>
            </a:r>
          </a:p>
        </p:txBody>
      </p:sp>
      <p:sp>
        <p:nvSpPr>
          <p:cNvPr id="102" name="矩形 101"/>
          <p:cNvSpPr/>
          <p:nvPr/>
        </p:nvSpPr>
        <p:spPr>
          <a:xfrm>
            <a:off x="3106955" y="2639161"/>
            <a:ext cx="2738283"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所有指令与标准指令标齐结束时间并计算各自区间占比</a:t>
            </a:r>
          </a:p>
        </p:txBody>
      </p:sp>
      <p:sp>
        <p:nvSpPr>
          <p:cNvPr id="103" name="矩形 102"/>
          <p:cNvSpPr/>
          <p:nvPr/>
        </p:nvSpPr>
        <p:spPr>
          <a:xfrm>
            <a:off x="3635989" y="3219264"/>
            <a:ext cx="2738283"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所有指令与标准指令标齐结束时间并计算各自区间占比</a:t>
            </a:r>
          </a:p>
        </p:txBody>
      </p:sp>
      <p:cxnSp>
        <p:nvCxnSpPr>
          <p:cNvPr id="108" name="直接箭头连接符 107"/>
          <p:cNvCxnSpPr>
            <a:stCxn id="85" idx="3"/>
            <a:endCxn id="101" idx="1"/>
          </p:cNvCxnSpPr>
          <p:nvPr/>
        </p:nvCxnSpPr>
        <p:spPr>
          <a:xfrm>
            <a:off x="3129631" y="2281935"/>
            <a:ext cx="378540" cy="313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101" idx="2"/>
            <a:endCxn id="102" idx="0"/>
          </p:cNvCxnSpPr>
          <p:nvPr/>
        </p:nvCxnSpPr>
        <p:spPr>
          <a:xfrm>
            <a:off x="4470393" y="2421495"/>
            <a:ext cx="5704" cy="21766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a:stCxn id="90" idx="3"/>
            <a:endCxn id="103" idx="1"/>
          </p:cNvCxnSpPr>
          <p:nvPr/>
        </p:nvCxnSpPr>
        <p:spPr>
          <a:xfrm flipV="1">
            <a:off x="3141921" y="3355687"/>
            <a:ext cx="494068" cy="123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6" name="表格 115"/>
          <p:cNvGraphicFramePr>
            <a:graphicFrameLocks noGrp="1"/>
          </p:cNvGraphicFramePr>
          <p:nvPr/>
        </p:nvGraphicFramePr>
        <p:xfrm>
          <a:off x="6816725" y="857064"/>
          <a:ext cx="1536290" cy="3374892"/>
        </p:xfrm>
        <a:graphic>
          <a:graphicData uri="http://schemas.openxmlformats.org/drawingml/2006/table">
            <a:tbl>
              <a:tblPr firstRow="1" bandRow="1">
                <a:tableStyleId>{5940675A-B579-460E-94D1-54222C63F5DA}</a:tableStyleId>
              </a:tblPr>
              <a:tblGrid>
                <a:gridCol w="1536290">
                  <a:extLst>
                    <a:ext uri="{9D8B030D-6E8A-4147-A177-3AD203B41FA5}">
                      <a16:colId xmlns:a16="http://schemas.microsoft.com/office/drawing/2014/main" val="20000"/>
                    </a:ext>
                  </a:extLst>
                </a:gridCol>
              </a:tblGrid>
              <a:tr h="281241">
                <a:tc>
                  <a:txBody>
                    <a:bodyPr/>
                    <a:lstStyle/>
                    <a:p>
                      <a:r>
                        <a:rPr lang="zh-CN" altLang="en-US" sz="1200" dirty="0"/>
                        <a:t>指令序号</a:t>
                      </a:r>
                    </a:p>
                  </a:txBody>
                  <a:tcPr/>
                </a:tc>
                <a:extLst>
                  <a:ext uri="{0D108BD9-81ED-4DB2-BD59-A6C34878D82A}">
                    <a16:rowId xmlns:a16="http://schemas.microsoft.com/office/drawing/2014/main" val="10000"/>
                  </a:ext>
                </a:extLst>
              </a:tr>
              <a:tr h="281241">
                <a:tc>
                  <a:txBody>
                    <a:bodyPr/>
                    <a:lstStyle/>
                    <a:p>
                      <a:r>
                        <a:rPr lang="zh-CN" altLang="en-US" sz="1200" dirty="0"/>
                        <a:t>基金序号</a:t>
                      </a:r>
                    </a:p>
                  </a:txBody>
                  <a:tcPr/>
                </a:tc>
                <a:extLst>
                  <a:ext uri="{0D108BD9-81ED-4DB2-BD59-A6C34878D82A}">
                    <a16:rowId xmlns:a16="http://schemas.microsoft.com/office/drawing/2014/main" val="10001"/>
                  </a:ext>
                </a:extLst>
              </a:tr>
              <a:tr h="281241">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zh-CN" altLang="en-US" sz="1200" dirty="0"/>
                        <a:t>修改次序</a:t>
                      </a:r>
                    </a:p>
                  </a:txBody>
                  <a:tcPr/>
                </a:tc>
                <a:extLst>
                  <a:ext uri="{0D108BD9-81ED-4DB2-BD59-A6C34878D82A}">
                    <a16:rowId xmlns:a16="http://schemas.microsoft.com/office/drawing/2014/main" val="10002"/>
                  </a:ext>
                </a:extLst>
              </a:tr>
              <a:tr h="281241">
                <a:tc>
                  <a:txBody>
                    <a:bodyPr/>
                    <a:lstStyle/>
                    <a:p>
                      <a:r>
                        <a:rPr lang="zh-CN" altLang="en-US" sz="1200" dirty="0"/>
                        <a:t>委托方向</a:t>
                      </a:r>
                    </a:p>
                  </a:txBody>
                  <a:tcPr/>
                </a:tc>
                <a:extLst>
                  <a:ext uri="{0D108BD9-81ED-4DB2-BD59-A6C34878D82A}">
                    <a16:rowId xmlns:a16="http://schemas.microsoft.com/office/drawing/2014/main" val="10003"/>
                  </a:ext>
                </a:extLst>
              </a:tr>
              <a:tr h="281241">
                <a:tc>
                  <a:txBody>
                    <a:bodyPr/>
                    <a:lstStyle/>
                    <a:p>
                      <a:r>
                        <a:rPr lang="zh-CN" altLang="en-US" sz="1200" dirty="0"/>
                        <a:t>证券代码</a:t>
                      </a:r>
                    </a:p>
                  </a:txBody>
                  <a:tcPr/>
                </a:tc>
                <a:extLst>
                  <a:ext uri="{0D108BD9-81ED-4DB2-BD59-A6C34878D82A}">
                    <a16:rowId xmlns:a16="http://schemas.microsoft.com/office/drawing/2014/main" val="10004"/>
                  </a:ext>
                </a:extLst>
              </a:tr>
              <a:tr h="281241">
                <a:tc>
                  <a:txBody>
                    <a:bodyPr/>
                    <a:lstStyle/>
                    <a:p>
                      <a:r>
                        <a:rPr lang="zh-CN" altLang="en-US" sz="1200" dirty="0"/>
                        <a:t>指令数量</a:t>
                      </a:r>
                    </a:p>
                  </a:txBody>
                  <a:tcPr/>
                </a:tc>
                <a:extLst>
                  <a:ext uri="{0D108BD9-81ED-4DB2-BD59-A6C34878D82A}">
                    <a16:rowId xmlns:a16="http://schemas.microsoft.com/office/drawing/2014/main" val="10005"/>
                  </a:ext>
                </a:extLst>
              </a:tr>
              <a:tr h="281241">
                <a:tc>
                  <a:txBody>
                    <a:bodyPr/>
                    <a:lstStyle/>
                    <a:p>
                      <a:r>
                        <a:rPr lang="zh-CN" altLang="en-US" sz="1200"/>
                        <a:t>当日成交</a:t>
                      </a:r>
                      <a:r>
                        <a:rPr lang="zh-CN" altLang="en-US" sz="1200" dirty="0"/>
                        <a:t>数量</a:t>
                      </a:r>
                    </a:p>
                  </a:txBody>
                  <a:tcPr/>
                </a:tc>
                <a:extLst>
                  <a:ext uri="{0D108BD9-81ED-4DB2-BD59-A6C34878D82A}">
                    <a16:rowId xmlns:a16="http://schemas.microsoft.com/office/drawing/2014/main" val="10006"/>
                  </a:ext>
                </a:extLst>
              </a:tr>
              <a:tr h="281241">
                <a:tc>
                  <a:txBody>
                    <a:bodyPr/>
                    <a:lstStyle/>
                    <a:p>
                      <a:r>
                        <a:rPr lang="zh-CN" altLang="en-US" sz="1200" dirty="0"/>
                        <a:t>指令下达时间</a:t>
                      </a:r>
                    </a:p>
                  </a:txBody>
                  <a:tcPr/>
                </a:tc>
                <a:extLst>
                  <a:ext uri="{0D108BD9-81ED-4DB2-BD59-A6C34878D82A}">
                    <a16:rowId xmlns:a16="http://schemas.microsoft.com/office/drawing/2014/main" val="10007"/>
                  </a:ext>
                </a:extLst>
              </a:tr>
              <a:tr h="281241">
                <a:tc>
                  <a:txBody>
                    <a:bodyPr/>
                    <a:lstStyle/>
                    <a:p>
                      <a:r>
                        <a:rPr lang="zh-CN" altLang="en-US" sz="1200" dirty="0"/>
                        <a:t>指令修改时间</a:t>
                      </a:r>
                    </a:p>
                  </a:txBody>
                  <a:tcPr/>
                </a:tc>
                <a:extLst>
                  <a:ext uri="{0D108BD9-81ED-4DB2-BD59-A6C34878D82A}">
                    <a16:rowId xmlns:a16="http://schemas.microsoft.com/office/drawing/2014/main" val="10008"/>
                  </a:ext>
                </a:extLst>
              </a:tr>
              <a:tr h="281241">
                <a:tc>
                  <a:txBody>
                    <a:bodyPr/>
                    <a:lstStyle/>
                    <a:p>
                      <a:r>
                        <a:rPr lang="zh-CN" altLang="en-US" sz="1200" dirty="0"/>
                        <a:t>指令操作级别</a:t>
                      </a:r>
                    </a:p>
                  </a:txBody>
                  <a:tcPr/>
                </a:tc>
                <a:extLst>
                  <a:ext uri="{0D108BD9-81ED-4DB2-BD59-A6C34878D82A}">
                    <a16:rowId xmlns:a16="http://schemas.microsoft.com/office/drawing/2014/main" val="10009"/>
                  </a:ext>
                </a:extLst>
              </a:tr>
              <a:tr h="281241">
                <a:tc>
                  <a:txBody>
                    <a:bodyPr/>
                    <a:lstStyle/>
                    <a:p>
                      <a:r>
                        <a:rPr lang="zh-CN" altLang="en-US" sz="1200" dirty="0"/>
                        <a:t>指令开始时间</a:t>
                      </a:r>
                    </a:p>
                  </a:txBody>
                  <a:tcPr/>
                </a:tc>
                <a:extLst>
                  <a:ext uri="{0D108BD9-81ED-4DB2-BD59-A6C34878D82A}">
                    <a16:rowId xmlns:a16="http://schemas.microsoft.com/office/drawing/2014/main" val="10010"/>
                  </a:ext>
                </a:extLst>
              </a:tr>
              <a:tr h="281241">
                <a:tc>
                  <a:txBody>
                    <a:bodyPr/>
                    <a:lstStyle/>
                    <a:p>
                      <a:r>
                        <a:rPr lang="zh-CN" altLang="en-US" sz="1200" dirty="0"/>
                        <a:t>最后一笔委托时间</a:t>
                      </a:r>
                    </a:p>
                  </a:txBody>
                  <a:tcPr/>
                </a:tc>
                <a:extLst>
                  <a:ext uri="{0D108BD9-81ED-4DB2-BD59-A6C34878D82A}">
                    <a16:rowId xmlns:a16="http://schemas.microsoft.com/office/drawing/2014/main" val="10011"/>
                  </a:ext>
                </a:extLst>
              </a:tr>
            </a:tbl>
          </a:graphicData>
        </a:graphic>
      </p:graphicFrame>
      <p:cxnSp>
        <p:nvCxnSpPr>
          <p:cNvPr id="9" name="直接箭头连接符 8"/>
          <p:cNvCxnSpPr>
            <a:stCxn id="75" idx="3"/>
            <a:endCxn id="85" idx="1"/>
          </p:cNvCxnSpPr>
          <p:nvPr/>
        </p:nvCxnSpPr>
        <p:spPr>
          <a:xfrm>
            <a:off x="1433567" y="2280287"/>
            <a:ext cx="609599" cy="164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75" idx="0"/>
          </p:cNvCxnSpPr>
          <p:nvPr/>
        </p:nvCxnSpPr>
        <p:spPr>
          <a:xfrm>
            <a:off x="969797" y="1382945"/>
            <a:ext cx="5341" cy="74739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60" idx="2"/>
            <a:endCxn id="75" idx="0"/>
          </p:cNvCxnSpPr>
          <p:nvPr/>
        </p:nvCxnSpPr>
        <p:spPr>
          <a:xfrm rot="5400000">
            <a:off x="1509153" y="829415"/>
            <a:ext cx="766914" cy="183494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20"/>
          </p:nvPr>
        </p:nvSpPr>
        <p:spPr/>
        <p:txBody>
          <a:bodyPr/>
          <a:lstStyle/>
          <a:p>
            <a:r>
              <a:rPr lang="zh-CN" altLang="en-US" dirty="0"/>
              <a:t>仅供内部参考</a:t>
            </a:r>
            <a:endParaRPr lang="en-US" dirty="0"/>
          </a:p>
        </p:txBody>
      </p:sp>
      <p:sp>
        <p:nvSpPr>
          <p:cNvPr id="4" name="灯片编号占位符 3"/>
          <p:cNvSpPr>
            <a:spLocks noGrp="1"/>
          </p:cNvSpPr>
          <p:nvPr>
            <p:ph type="sldNum" sz="quarter" idx="21"/>
          </p:nvPr>
        </p:nvSpPr>
        <p:spPr/>
        <p:txBody>
          <a:bodyPr/>
          <a:lstStyle/>
          <a:p>
            <a:fld id="{B0D8026B-E60C-4F31-BD3E-34D786A82026}" type="slidenum">
              <a:rPr lang="en-US" smtClean="0"/>
              <a:t>6</a:t>
            </a:fld>
            <a:endParaRPr lang="en-US"/>
          </a:p>
        </p:txBody>
      </p:sp>
      <p:sp>
        <p:nvSpPr>
          <p:cNvPr id="5" name="标题 4"/>
          <p:cNvSpPr>
            <a:spLocks noGrp="1"/>
          </p:cNvSpPr>
          <p:nvPr>
            <p:ph type="title"/>
          </p:nvPr>
        </p:nvSpPr>
        <p:spPr>
          <a:xfrm>
            <a:off x="288901" y="261730"/>
            <a:ext cx="1474216" cy="302096"/>
          </a:xfrm>
        </p:spPr>
        <p:txBody>
          <a:bodyPr/>
          <a:lstStyle/>
          <a:p>
            <a:r>
              <a:rPr lang="zh-CN" altLang="en-US" sz="2000" dirty="0"/>
              <a:t>指令考核</a:t>
            </a:r>
          </a:p>
        </p:txBody>
      </p:sp>
      <p:sp>
        <p:nvSpPr>
          <p:cNvPr id="45" name="矩形: 圆角 44"/>
          <p:cNvSpPr/>
          <p:nvPr/>
        </p:nvSpPr>
        <p:spPr>
          <a:xfrm>
            <a:off x="899698" y="913906"/>
            <a:ext cx="518648" cy="14600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既</a:t>
            </a:r>
            <a:endParaRPr lang="en-US" altLang="zh-CN" sz="800" dirty="0"/>
          </a:p>
          <a:p>
            <a:pPr algn="ctr"/>
            <a:r>
              <a:rPr lang="zh-CN" altLang="en-US" sz="800" dirty="0"/>
              <a:t>修</a:t>
            </a:r>
            <a:endParaRPr lang="en-US" altLang="zh-CN" sz="800" dirty="0"/>
          </a:p>
          <a:p>
            <a:pPr algn="ctr"/>
            <a:r>
              <a:rPr lang="zh-CN" altLang="en-US" sz="800" dirty="0"/>
              <a:t>改</a:t>
            </a:r>
            <a:endParaRPr lang="en-US" altLang="zh-CN" sz="800" dirty="0"/>
          </a:p>
          <a:p>
            <a:pPr algn="ctr"/>
            <a:r>
              <a:rPr lang="zh-CN" altLang="en-US" sz="800" dirty="0"/>
              <a:t>操</a:t>
            </a:r>
            <a:endParaRPr lang="en-US" altLang="zh-CN" sz="800" dirty="0"/>
          </a:p>
          <a:p>
            <a:pPr algn="ctr"/>
            <a:r>
              <a:rPr lang="zh-CN" altLang="en-US" sz="800" dirty="0"/>
              <a:t>作</a:t>
            </a:r>
            <a:endParaRPr lang="en-US" altLang="zh-CN" sz="800" dirty="0"/>
          </a:p>
          <a:p>
            <a:pPr algn="ctr"/>
            <a:r>
              <a:rPr lang="zh-CN" altLang="en-US" sz="800" dirty="0"/>
              <a:t>级</a:t>
            </a:r>
            <a:endParaRPr lang="en-US" altLang="zh-CN" sz="800" dirty="0"/>
          </a:p>
          <a:p>
            <a:pPr algn="ctr"/>
            <a:r>
              <a:rPr lang="zh-CN" altLang="en-US" sz="800" dirty="0"/>
              <a:t>别</a:t>
            </a:r>
            <a:endParaRPr lang="en-US" altLang="zh-CN" sz="800" dirty="0"/>
          </a:p>
          <a:p>
            <a:pPr algn="ctr"/>
            <a:r>
              <a:rPr lang="zh-CN" altLang="en-US" sz="800" dirty="0"/>
              <a:t>又</a:t>
            </a:r>
            <a:endParaRPr lang="en-US" altLang="zh-CN" sz="800" dirty="0"/>
          </a:p>
          <a:p>
            <a:pPr algn="ctr"/>
            <a:r>
              <a:rPr lang="zh-CN" altLang="en-US" sz="800" dirty="0"/>
              <a:t>修</a:t>
            </a:r>
            <a:endParaRPr lang="en-US" altLang="zh-CN" sz="800" dirty="0"/>
          </a:p>
          <a:p>
            <a:pPr algn="ctr"/>
            <a:r>
              <a:rPr lang="zh-CN" altLang="en-US" sz="800" dirty="0"/>
              <a:t>改</a:t>
            </a:r>
            <a:endParaRPr lang="en-US" altLang="zh-CN" sz="800" dirty="0"/>
          </a:p>
          <a:p>
            <a:pPr algn="ctr"/>
            <a:r>
              <a:rPr lang="zh-CN" altLang="en-US" sz="800" dirty="0"/>
              <a:t>量</a:t>
            </a:r>
            <a:endParaRPr lang="en-US" altLang="zh-CN" sz="800" dirty="0"/>
          </a:p>
        </p:txBody>
      </p:sp>
      <p:sp>
        <p:nvSpPr>
          <p:cNvPr id="48" name="矩形 47"/>
          <p:cNvSpPr/>
          <p:nvPr/>
        </p:nvSpPr>
        <p:spPr>
          <a:xfrm>
            <a:off x="5004386" y="1507379"/>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所有指令与标准指令最后一条记录标齐结束时间并计算各自区间占比</a:t>
            </a:r>
          </a:p>
        </p:txBody>
      </p:sp>
      <p:sp>
        <p:nvSpPr>
          <p:cNvPr id="6" name="菱形 5"/>
          <p:cNvSpPr/>
          <p:nvPr/>
        </p:nvSpPr>
        <p:spPr>
          <a:xfrm>
            <a:off x="2193864" y="1286153"/>
            <a:ext cx="2234380" cy="70792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是否仅标准指令改单</a:t>
            </a:r>
          </a:p>
        </p:txBody>
      </p:sp>
      <p:sp>
        <p:nvSpPr>
          <p:cNvPr id="50" name="矩形 49"/>
          <p:cNvSpPr/>
          <p:nvPr/>
        </p:nvSpPr>
        <p:spPr>
          <a:xfrm>
            <a:off x="2823131" y="2114519"/>
            <a:ext cx="978310"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改单量计算</a:t>
            </a:r>
          </a:p>
        </p:txBody>
      </p:sp>
      <p:sp>
        <p:nvSpPr>
          <p:cNvPr id="51" name="菱形 50"/>
          <p:cNvSpPr/>
          <p:nvPr/>
        </p:nvSpPr>
        <p:spPr>
          <a:xfrm>
            <a:off x="2279898" y="2559430"/>
            <a:ext cx="2064775" cy="6194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快速指令改单量占比是否超过</a:t>
            </a:r>
            <a:r>
              <a:rPr lang="en-US" altLang="zh-CN" sz="800" dirty="0"/>
              <a:t>66%</a:t>
            </a:r>
            <a:endParaRPr lang="zh-CN" altLang="en-US" sz="800" dirty="0"/>
          </a:p>
        </p:txBody>
      </p:sp>
      <p:sp>
        <p:nvSpPr>
          <p:cNvPr id="52" name="矩形 51"/>
          <p:cNvSpPr/>
          <p:nvPr/>
        </p:nvSpPr>
        <p:spPr>
          <a:xfrm>
            <a:off x="5004386" y="2730263"/>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所有指令与标准指令最后一条记录标齐结束时间并计算各自区间占比</a:t>
            </a:r>
          </a:p>
        </p:txBody>
      </p:sp>
      <p:sp>
        <p:nvSpPr>
          <p:cNvPr id="53" name="菱形 52"/>
          <p:cNvSpPr/>
          <p:nvPr/>
        </p:nvSpPr>
        <p:spPr>
          <a:xfrm>
            <a:off x="2284812" y="3353385"/>
            <a:ext cx="2064775" cy="61943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是否存在改单量占比超过</a:t>
            </a:r>
            <a:r>
              <a:rPr lang="en-US" altLang="zh-CN" sz="800" dirty="0"/>
              <a:t>66%</a:t>
            </a:r>
            <a:r>
              <a:rPr lang="zh-CN" altLang="en-US" sz="800" dirty="0"/>
              <a:t>的指令操作类别</a:t>
            </a:r>
          </a:p>
        </p:txBody>
      </p:sp>
      <p:sp>
        <p:nvSpPr>
          <p:cNvPr id="54" name="矩形 53"/>
          <p:cNvSpPr/>
          <p:nvPr/>
        </p:nvSpPr>
        <p:spPr>
          <a:xfrm>
            <a:off x="5009303" y="3527905"/>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所有指令按照该操作级别标齐结束时间并计算各自区间占比</a:t>
            </a:r>
          </a:p>
        </p:txBody>
      </p:sp>
      <p:sp>
        <p:nvSpPr>
          <p:cNvPr id="60" name="矩形 59"/>
          <p:cNvSpPr/>
          <p:nvPr/>
        </p:nvSpPr>
        <p:spPr>
          <a:xfrm>
            <a:off x="1618679" y="4128902"/>
            <a:ext cx="3394587" cy="272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所有指令与标准指令最后一条记录标齐结束时间并计算各自区间占比</a:t>
            </a:r>
          </a:p>
        </p:txBody>
      </p:sp>
      <p:cxnSp>
        <p:nvCxnSpPr>
          <p:cNvPr id="12" name="连接符: 肘形 11"/>
          <p:cNvCxnSpPr>
            <a:stCxn id="45" idx="3"/>
            <a:endCxn id="6" idx="1"/>
          </p:cNvCxnSpPr>
          <p:nvPr/>
        </p:nvCxnSpPr>
        <p:spPr>
          <a:xfrm flipV="1">
            <a:off x="1418346" y="1640114"/>
            <a:ext cx="775518" cy="3837"/>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3"/>
            <a:endCxn id="48" idx="1"/>
          </p:cNvCxnSpPr>
          <p:nvPr/>
        </p:nvCxnSpPr>
        <p:spPr>
          <a:xfrm>
            <a:off x="4428244" y="1640114"/>
            <a:ext cx="576142" cy="368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6" idx="2"/>
            <a:endCxn id="50" idx="0"/>
          </p:cNvCxnSpPr>
          <p:nvPr/>
        </p:nvCxnSpPr>
        <p:spPr>
          <a:xfrm>
            <a:off x="3311054" y="1994075"/>
            <a:ext cx="1232" cy="12044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50" idx="2"/>
            <a:endCxn id="51" idx="0"/>
          </p:cNvCxnSpPr>
          <p:nvPr/>
        </p:nvCxnSpPr>
        <p:spPr>
          <a:xfrm>
            <a:off x="3312286" y="2387364"/>
            <a:ext cx="0" cy="17206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1" idx="3"/>
            <a:endCxn id="52" idx="1"/>
          </p:cNvCxnSpPr>
          <p:nvPr/>
        </p:nvCxnSpPr>
        <p:spPr>
          <a:xfrm flipV="1">
            <a:off x="4344673" y="2866686"/>
            <a:ext cx="659713" cy="246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2"/>
            <a:endCxn id="53" idx="0"/>
          </p:cNvCxnSpPr>
          <p:nvPr/>
        </p:nvCxnSpPr>
        <p:spPr>
          <a:xfrm>
            <a:off x="3312286" y="3178862"/>
            <a:ext cx="4914" cy="17452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53" idx="3"/>
            <a:endCxn id="54" idx="1"/>
          </p:cNvCxnSpPr>
          <p:nvPr/>
        </p:nvCxnSpPr>
        <p:spPr>
          <a:xfrm>
            <a:off x="4349587" y="3663101"/>
            <a:ext cx="659716" cy="122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53" idx="2"/>
            <a:endCxn id="60" idx="0"/>
          </p:cNvCxnSpPr>
          <p:nvPr/>
        </p:nvCxnSpPr>
        <p:spPr>
          <a:xfrm flipH="1">
            <a:off x="3315973" y="3972817"/>
            <a:ext cx="1227" cy="15608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71170" y="859790"/>
            <a:ext cx="8112760" cy="3663315"/>
          </a:xfrm>
          <a:prstGeom prst="rect">
            <a:avLst/>
          </a:prstGeom>
        </p:spPr>
        <p:style>
          <a:lnRef idx="2">
            <a:prstClr val="black"/>
          </a:lnRef>
          <a:fillRef idx="0">
            <a:srgbClr val="FFFFFF"/>
          </a:fillRef>
          <a:effectRef idx="0">
            <a:srgbClr val="FFFFFF"/>
          </a:effectRef>
          <a:fontRef idx="minor">
            <a:schemeClr val="dk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3587" y="799248"/>
            <a:ext cx="4297457" cy="11049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页脚占位符 2"/>
          <p:cNvSpPr>
            <a:spLocks noGrp="1"/>
          </p:cNvSpPr>
          <p:nvPr>
            <p:ph type="ftr" sz="quarter" idx="20"/>
          </p:nvPr>
        </p:nvSpPr>
        <p:spPr/>
        <p:txBody>
          <a:bodyPr/>
          <a:lstStyle/>
          <a:p>
            <a:r>
              <a:rPr lang="zh-CN" altLang="en-US" dirty="0"/>
              <a:t>仅供内部参考</a:t>
            </a:r>
            <a:endParaRPr lang="en-US" dirty="0"/>
          </a:p>
        </p:txBody>
      </p:sp>
      <p:sp>
        <p:nvSpPr>
          <p:cNvPr id="4" name="灯片编号占位符 3"/>
          <p:cNvSpPr>
            <a:spLocks noGrp="1"/>
          </p:cNvSpPr>
          <p:nvPr>
            <p:ph type="sldNum" sz="quarter" idx="21"/>
          </p:nvPr>
        </p:nvSpPr>
        <p:spPr/>
        <p:txBody>
          <a:bodyPr/>
          <a:lstStyle/>
          <a:p>
            <a:fld id="{B0D8026B-E60C-4F31-BD3E-34D786A82026}" type="slidenum">
              <a:rPr lang="en-US" smtClean="0"/>
              <a:t>7</a:t>
            </a:fld>
            <a:endParaRPr lang="en-US"/>
          </a:p>
        </p:txBody>
      </p:sp>
      <p:sp>
        <p:nvSpPr>
          <p:cNvPr id="5" name="标题 4"/>
          <p:cNvSpPr>
            <a:spLocks noGrp="1"/>
          </p:cNvSpPr>
          <p:nvPr>
            <p:ph type="title"/>
          </p:nvPr>
        </p:nvSpPr>
        <p:spPr>
          <a:xfrm>
            <a:off x="288900" y="261729"/>
            <a:ext cx="2364211" cy="313545"/>
          </a:xfrm>
        </p:spPr>
        <p:txBody>
          <a:bodyPr/>
          <a:lstStyle/>
          <a:p>
            <a:r>
              <a:rPr lang="en-US" altLang="zh-CN" sz="2000" dirty="0">
                <a:latin typeface="+mj-ea"/>
                <a:cs typeface="+mj-ea"/>
              </a:rPr>
              <a:t>AI</a:t>
            </a:r>
            <a:r>
              <a:rPr lang="zh-CN" altLang="en-US" sz="2000" dirty="0">
                <a:latin typeface="+mj-ea"/>
                <a:cs typeface="+mj-ea"/>
              </a:rPr>
              <a:t>大模型使用指南</a:t>
            </a:r>
          </a:p>
        </p:txBody>
      </p:sp>
      <p:pic>
        <p:nvPicPr>
          <p:cNvPr id="7" name="图片 6" descr="截屏2023-08-27 16.11.34"/>
          <p:cNvPicPr>
            <a:picLocks noChangeAspect="1"/>
          </p:cNvPicPr>
          <p:nvPr/>
        </p:nvPicPr>
        <p:blipFill>
          <a:blip r:embed="rId2"/>
          <a:stretch>
            <a:fillRect/>
          </a:stretch>
        </p:blipFill>
        <p:spPr>
          <a:xfrm>
            <a:off x="518616" y="1044048"/>
            <a:ext cx="2707904" cy="3603011"/>
          </a:xfrm>
          <a:prstGeom prst="rect">
            <a:avLst/>
          </a:prstGeom>
        </p:spPr>
      </p:pic>
      <p:pic>
        <p:nvPicPr>
          <p:cNvPr id="8" name="图片 7" descr="截屏2023-08-28 20.25.02"/>
          <p:cNvPicPr>
            <a:picLocks noChangeAspect="1"/>
          </p:cNvPicPr>
          <p:nvPr/>
        </p:nvPicPr>
        <p:blipFill>
          <a:blip r:embed="rId3"/>
          <a:stretch>
            <a:fillRect/>
          </a:stretch>
        </p:blipFill>
        <p:spPr>
          <a:xfrm>
            <a:off x="461578" y="581061"/>
            <a:ext cx="3428034" cy="457200"/>
          </a:xfrm>
          <a:prstGeom prst="rect">
            <a:avLst/>
          </a:prstGeom>
        </p:spPr>
      </p:pic>
      <p:sp>
        <p:nvSpPr>
          <p:cNvPr id="6" name="文本框 5"/>
          <p:cNvSpPr txBox="1"/>
          <p:nvPr/>
        </p:nvSpPr>
        <p:spPr>
          <a:xfrm>
            <a:off x="4628198" y="909103"/>
            <a:ext cx="4215551" cy="923330"/>
          </a:xfrm>
          <a:prstGeom prst="rect">
            <a:avLst/>
          </a:prstGeom>
          <a:noFill/>
        </p:spPr>
        <p:txBody>
          <a:bodyPr wrap="square" lIns="0" tIns="0" rIns="0" bIns="0" rtlCol="0">
            <a:spAutoFit/>
          </a:bodyPr>
          <a:lstStyle/>
          <a:p>
            <a:r>
              <a:rPr lang="zh-CN" altLang="en-US" sz="1200" dirty="0"/>
              <a:t>高效提问：</a:t>
            </a:r>
            <a:endParaRPr lang="en-US" altLang="zh-CN" sz="1200" dirty="0"/>
          </a:p>
          <a:p>
            <a:pPr marL="342900" indent="-342900">
              <a:buAutoNum type="arabicPeriod"/>
            </a:pPr>
            <a:r>
              <a:rPr lang="zh-CN" altLang="en-US" sz="1200" dirty="0"/>
              <a:t>确定角色：告诉大模型你是什么角色，它需要是什么角色</a:t>
            </a:r>
            <a:endParaRPr lang="en-US" altLang="zh-CN" sz="1200" dirty="0"/>
          </a:p>
          <a:p>
            <a:pPr marL="342900" indent="-342900">
              <a:buAutoNum type="arabicPeriod"/>
            </a:pPr>
            <a:r>
              <a:rPr lang="zh-CN" altLang="en-US" sz="1200" dirty="0"/>
              <a:t>描述场景：简要地说就是提出具体需求</a:t>
            </a:r>
            <a:endParaRPr lang="en-US" altLang="zh-CN" sz="1200" dirty="0"/>
          </a:p>
          <a:p>
            <a:pPr marL="342900" indent="-342900">
              <a:buAutoNum type="arabicPeriod"/>
            </a:pPr>
            <a:r>
              <a:rPr lang="zh-CN" altLang="en-US" sz="1200" dirty="0"/>
              <a:t>描述目的：说明你需要什么输出</a:t>
            </a:r>
            <a:endParaRPr lang="en-US" altLang="zh-CN" sz="1200" dirty="0"/>
          </a:p>
          <a:p>
            <a:pPr marL="342900" indent="-342900">
              <a:buAutoNum type="arabicPeriod"/>
            </a:pPr>
            <a:r>
              <a:rPr lang="zh-CN" altLang="en-US" sz="1200" dirty="0"/>
              <a:t>明确方法：如果你需要代码，你需要说语言</a:t>
            </a:r>
            <a:endParaRPr lang="en-US" altLang="zh-CN" sz="1200" dirty="0"/>
          </a:p>
        </p:txBody>
      </p:sp>
      <p:sp>
        <p:nvSpPr>
          <p:cNvPr id="10" name="文本框 9"/>
          <p:cNvSpPr txBox="1"/>
          <p:nvPr/>
        </p:nvSpPr>
        <p:spPr>
          <a:xfrm>
            <a:off x="4579818" y="2577151"/>
            <a:ext cx="3657600" cy="1846580"/>
          </a:xfrm>
          <a:prstGeom prst="rect">
            <a:avLst/>
          </a:prstGeom>
          <a:noFill/>
        </p:spPr>
        <p:txBody>
          <a:bodyPr wrap="square" lIns="0" tIns="0" rIns="0" bIns="0" rtlCol="0">
            <a:spAutoFit/>
          </a:bodyPr>
          <a:lstStyle/>
          <a:p>
            <a:r>
              <a:rPr lang="zh-CN" altLang="en-US" sz="1200" dirty="0"/>
              <a:t>部门常用“指令”梳理：</a:t>
            </a:r>
            <a:endParaRPr lang="en-US" altLang="zh-CN" sz="1200" dirty="0"/>
          </a:p>
          <a:p>
            <a:pPr marL="228600" indent="-228600">
              <a:buAutoNum type="arabicPeriod"/>
            </a:pPr>
            <a:r>
              <a:rPr lang="en-US" altLang="zh-CN" sz="1200" dirty="0"/>
              <a:t>[</a:t>
            </a:r>
            <a:r>
              <a:rPr lang="zh-CN" altLang="zh-CN" sz="1200" dirty="0"/>
              <a:t>代码</a:t>
            </a:r>
            <a:r>
              <a:rPr lang="en-US" altLang="zh-CN" sz="1200" dirty="0"/>
              <a:t>]</a:t>
            </a:r>
          </a:p>
          <a:p>
            <a:pPr marL="228600" indent="-228600">
              <a:buAutoNum type="arabicPeriod"/>
            </a:pPr>
            <a:r>
              <a:rPr lang="zh-CN" altLang="zh-CN" sz="1200" dirty="0"/>
              <a:t>请用</a:t>
            </a:r>
            <a:r>
              <a:rPr lang="en-US" altLang="zh-CN" sz="1200" dirty="0"/>
              <a:t>[</a:t>
            </a:r>
            <a:r>
              <a:rPr lang="zh-CN" altLang="en-US" sz="1200" dirty="0"/>
              <a:t>语言</a:t>
            </a:r>
            <a:r>
              <a:rPr lang="en-US" altLang="zh-CN" sz="1200" dirty="0"/>
              <a:t>]</a:t>
            </a:r>
            <a:r>
              <a:rPr lang="zh-CN" altLang="en-US" sz="1200" dirty="0"/>
              <a:t>语言，完成以下需求：</a:t>
            </a:r>
            <a:r>
              <a:rPr lang="en-US" altLang="zh-CN" sz="1200" dirty="0"/>
              <a:t>[</a:t>
            </a:r>
            <a:r>
              <a:rPr lang="zh-CN" altLang="en-US" sz="1200" dirty="0"/>
              <a:t>需求</a:t>
            </a:r>
            <a:r>
              <a:rPr lang="en-US" altLang="zh-CN" sz="1200" dirty="0"/>
              <a:t>]</a:t>
            </a:r>
            <a:endParaRPr lang="zh-CN" altLang="zh-CN" sz="1200" dirty="0"/>
          </a:p>
          <a:p>
            <a:pPr marL="228600" indent="-228600">
              <a:buAutoNum type="arabicPeriod"/>
            </a:pPr>
            <a:r>
              <a:rPr lang="zh-CN" altLang="zh-CN" sz="1200" dirty="0"/>
              <a:t>为名为</a:t>
            </a:r>
            <a:r>
              <a:rPr lang="en-US" altLang="zh-CN" sz="1200" dirty="0"/>
              <a:t>[</a:t>
            </a:r>
            <a:r>
              <a:rPr lang="zh-CN" altLang="zh-CN" sz="1200" dirty="0"/>
              <a:t>名称</a:t>
            </a:r>
            <a:r>
              <a:rPr lang="en-US" altLang="zh-CN" sz="1200" dirty="0"/>
              <a:t>]</a:t>
            </a:r>
            <a:r>
              <a:rPr lang="zh-CN" altLang="zh-CN" sz="1200" dirty="0"/>
              <a:t>的</a:t>
            </a:r>
            <a:r>
              <a:rPr lang="en-US" altLang="zh-CN" sz="1200" dirty="0"/>
              <a:t>[</a:t>
            </a:r>
            <a:r>
              <a:rPr lang="zh-CN" altLang="zh-CN" sz="1200" dirty="0"/>
              <a:t>类</a:t>
            </a:r>
            <a:r>
              <a:rPr lang="en-US" altLang="zh-CN" sz="1200" dirty="0"/>
              <a:t>/</a:t>
            </a:r>
            <a:r>
              <a:rPr lang="zh-CN" altLang="zh-CN" sz="1200" dirty="0"/>
              <a:t>模块</a:t>
            </a:r>
            <a:r>
              <a:rPr lang="en-US" altLang="zh-CN" sz="1200" dirty="0"/>
              <a:t>]</a:t>
            </a:r>
            <a:r>
              <a:rPr lang="zh-CN" altLang="zh-CN" sz="1200" dirty="0"/>
              <a:t>生成具有以下功能的</a:t>
            </a:r>
            <a:r>
              <a:rPr lang="en-US" altLang="zh-CN" sz="1200" dirty="0"/>
              <a:t>[</a:t>
            </a:r>
            <a:r>
              <a:rPr lang="zh-CN" altLang="zh-CN" sz="1200" dirty="0"/>
              <a:t>语言</a:t>
            </a:r>
            <a:r>
              <a:rPr lang="en-US" altLang="zh-CN" sz="1200" dirty="0"/>
              <a:t>]</a:t>
            </a:r>
            <a:r>
              <a:rPr lang="zh-CN" altLang="zh-CN" sz="1200" dirty="0"/>
              <a:t>代码</a:t>
            </a:r>
            <a:r>
              <a:rPr lang="en-US" altLang="zh-CN" sz="1200" dirty="0"/>
              <a:t>: [</a:t>
            </a:r>
            <a:r>
              <a:rPr lang="zh-CN" altLang="zh-CN" sz="1200" dirty="0"/>
              <a:t>功能描述</a:t>
            </a:r>
            <a:r>
              <a:rPr lang="en-US" altLang="zh-CN" sz="1200" dirty="0"/>
              <a:t>]</a:t>
            </a:r>
          </a:p>
          <a:p>
            <a:pPr marL="228600" indent="-228600">
              <a:buFontTx/>
              <a:buAutoNum type="arabicPeriod"/>
            </a:pPr>
            <a:r>
              <a:rPr lang="zh-CN" altLang="zh-CN" sz="1200" dirty="0"/>
              <a:t>确定以下</a:t>
            </a:r>
            <a:r>
              <a:rPr lang="en-US" altLang="zh-CN" sz="1200" dirty="0"/>
              <a:t>[</a:t>
            </a:r>
            <a:r>
              <a:rPr lang="zh-CN" altLang="zh-CN" sz="1200" dirty="0"/>
              <a:t>语言</a:t>
            </a:r>
            <a:r>
              <a:rPr lang="en-US" altLang="zh-CN" sz="1200" dirty="0"/>
              <a:t>]</a:t>
            </a:r>
            <a:r>
              <a:rPr lang="zh-CN" altLang="zh-CN" sz="1200" dirty="0"/>
              <a:t>代码片段中的任何潜在错误</a:t>
            </a:r>
            <a:r>
              <a:rPr lang="en-US" altLang="zh-CN" sz="1200" dirty="0"/>
              <a:t>: [</a:t>
            </a:r>
            <a:r>
              <a:rPr lang="zh-CN" altLang="zh-CN" sz="1200" dirty="0"/>
              <a:t>代码</a:t>
            </a:r>
            <a:r>
              <a:rPr lang="en-US" altLang="zh-CN" sz="1200" dirty="0"/>
              <a:t>]</a:t>
            </a:r>
            <a:endParaRPr lang="zh-CN" altLang="zh-CN" sz="1200" dirty="0"/>
          </a:p>
          <a:p>
            <a:pPr marL="228600" indent="-228600">
              <a:buFontTx/>
              <a:buAutoNum type="arabicPeriod"/>
            </a:pPr>
            <a:r>
              <a:rPr lang="zh-CN" altLang="zh-CN" sz="1200" dirty="0"/>
              <a:t>优化以下</a:t>
            </a:r>
            <a:r>
              <a:rPr lang="en-US" altLang="zh-CN" sz="1200" dirty="0"/>
              <a:t>SQL</a:t>
            </a:r>
            <a:r>
              <a:rPr lang="zh-CN" altLang="zh-CN" sz="1200" dirty="0"/>
              <a:t>查询以获得更好的性能</a:t>
            </a:r>
            <a:r>
              <a:rPr lang="en-US" altLang="zh-CN" sz="1200" dirty="0"/>
              <a:t>: [</a:t>
            </a:r>
            <a:r>
              <a:rPr lang="zh-CN" altLang="en-US" sz="1200" dirty="0"/>
              <a:t>查询</a:t>
            </a:r>
            <a:r>
              <a:rPr lang="en-US" altLang="zh-CN" sz="1200" dirty="0"/>
              <a:t>]</a:t>
            </a:r>
            <a:endParaRPr lang="zh-CN" altLang="zh-CN" sz="1200" dirty="0"/>
          </a:p>
          <a:p>
            <a:pPr marL="228600" indent="-228600">
              <a:buFontTx/>
              <a:buAutoNum type="arabicPeriod"/>
            </a:pPr>
            <a:r>
              <a:rPr lang="zh-CN" altLang="zh-CN" sz="1200" dirty="0"/>
              <a:t>建议对以下</a:t>
            </a:r>
            <a:r>
              <a:rPr lang="en-US" altLang="zh-CN" sz="1200" dirty="0"/>
              <a:t>[</a:t>
            </a:r>
            <a:r>
              <a:rPr lang="zh-CN" altLang="zh-CN" sz="1200" dirty="0"/>
              <a:t>语言</a:t>
            </a:r>
            <a:r>
              <a:rPr lang="en-US" altLang="zh-CN" sz="1200" dirty="0"/>
              <a:t>]</a:t>
            </a:r>
            <a:r>
              <a:rPr lang="zh-CN" altLang="zh-CN" sz="1200" dirty="0"/>
              <a:t>代码进行重构改进，以增强可读性和可维护性</a:t>
            </a:r>
            <a:r>
              <a:rPr lang="en-US" altLang="zh-CN" sz="1200" dirty="0"/>
              <a:t>: [</a:t>
            </a:r>
            <a:r>
              <a:rPr lang="zh-CN" altLang="zh-CN" sz="1200" dirty="0"/>
              <a:t>代码</a:t>
            </a:r>
            <a:r>
              <a:rPr lang="en-US" altLang="zh-CN" sz="1200" dirty="0"/>
              <a:t>]</a:t>
            </a:r>
          </a:p>
          <a:p>
            <a:r>
              <a:rPr lang="en-US" altLang="zh-CN" sz="1200" dirty="0"/>
              <a:t>…</a:t>
            </a:r>
            <a:endParaRPr lang="zh-CN" altLang="zh-CN"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1200" cap="none" spc="0" normalizeH="0" baseline="0" noProof="0" dirty="0">
                <a:ln>
                  <a:noFill/>
                </a:ln>
                <a:effectLst/>
                <a:uLnTx/>
                <a:uFillTx/>
                <a:latin typeface="Arial" panose="020B0604020202020204" pitchFamily="34" charset="0"/>
                <a:ea typeface="黑体" pitchFamily="49" charset="-122"/>
                <a:cs typeface="Arial" panose="020B0604020202020204" pitchFamily="34" charset="0"/>
              </a:rPr>
              <a:t>可选页脚（例：仅供内部参考）</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4F33B-2A5C-4874-B5D7-74DA77ECCD3C}" type="slidenum">
              <a:rPr kumimoji="0" lang="en-US" sz="800" b="0" i="0" u="none" strike="noStrike" kern="1200" cap="none" spc="0" normalizeH="0" baseline="0" noProof="0" smtClean="0">
                <a:ln>
                  <a:noFill/>
                </a:ln>
                <a:solidFill>
                  <a:srgbClr val="F0F0F0"/>
                </a:solidFill>
                <a:effectLst/>
                <a:uLnTx/>
                <a:uFillTx/>
                <a:latin typeface="Arial" panose="020B0604020202020204" pitchFamily="34" charset="0"/>
                <a:ea typeface="黑体" pitchFamily="49" charset="-122"/>
                <a:cs typeface="Arial" panose="020B0604020202020204" pitchFamily="34" charset="0"/>
              </a:rPr>
              <a:t>8</a:t>
            </a:fld>
            <a:endParaRPr kumimoji="0" lang="en-US" sz="800" b="0" i="0" u="none" strike="noStrike" kern="1200" cap="none" spc="0" normalizeH="0" baseline="0" noProof="0">
              <a:ln>
                <a:noFill/>
              </a:ln>
              <a:solidFill>
                <a:srgbClr val="F0F0F0"/>
              </a:solidFill>
              <a:effectLst/>
              <a:uLnTx/>
              <a:uFillTx/>
              <a:latin typeface="Arial" panose="020B0604020202020204" pitchFamily="34" charset="0"/>
              <a:ea typeface="黑体" pitchFamily="49" charset="-122"/>
              <a:cs typeface="Arial" panose="020B0604020202020204" pitchFamily="34" charset="0"/>
            </a:endParaRPr>
          </a:p>
        </p:txBody>
      </p:sp>
      <p:sp>
        <p:nvSpPr>
          <p:cNvPr id="2" name="Title 1"/>
          <p:cNvSpPr>
            <a:spLocks noGrp="1"/>
          </p:cNvSpPr>
          <p:nvPr>
            <p:ph type="title"/>
          </p:nvPr>
        </p:nvSpPr>
        <p:spPr>
          <a:xfrm>
            <a:off x="288900" y="243000"/>
            <a:ext cx="2341689" cy="328499"/>
          </a:xfrm>
        </p:spPr>
        <p:txBody>
          <a:bodyPr/>
          <a:lstStyle/>
          <a:p>
            <a:r>
              <a:rPr lang="zh-CN" altLang="en-US" sz="2000" b="1" dirty="0">
                <a:latin typeface="+mj-ea"/>
                <a:cs typeface="Arial" panose="020B0604020202020204" pitchFamily="34" charset="0"/>
              </a:rPr>
              <a:t>个股买卖时点判断</a:t>
            </a:r>
            <a:endParaRPr lang="en-US" sz="2000" b="1" dirty="0">
              <a:latin typeface="+mj-ea"/>
              <a:cs typeface="Arial" panose="020B0604020202020204" pitchFamily="34" charset="0"/>
            </a:endParaRPr>
          </a:p>
        </p:txBody>
      </p:sp>
      <p:sp>
        <p:nvSpPr>
          <p:cNvPr id="26" name="内容占位符 25"/>
          <p:cNvSpPr>
            <a:spLocks noGrp="1"/>
          </p:cNvSpPr>
          <p:nvPr>
            <p:ph idx="1"/>
          </p:nvPr>
        </p:nvSpPr>
        <p:spPr>
          <a:xfrm>
            <a:off x="288900" y="2286000"/>
            <a:ext cx="3623677" cy="2286001"/>
          </a:xfrm>
        </p:spPr>
        <p:txBody>
          <a:bodyPr/>
          <a:lstStyle/>
          <a:p>
            <a:pPr eaLnBrk="0"/>
            <a:r>
              <a:rPr lang="zh-CN" altLang="en-US" dirty="0">
                <a:latin typeface="Arial" panose="020B0604020202020204" pitchFamily="34" charset="0"/>
                <a:ea typeface="黑体" pitchFamily="49" charset="-122"/>
                <a:cs typeface="Arial" panose="020B0604020202020204" pitchFamily="34" charset="0"/>
              </a:rPr>
              <a:t>任务一：个股指数涨跌走势预测</a:t>
            </a:r>
            <a:endParaRPr lang="en-US" altLang="zh-CN" dirty="0">
              <a:latin typeface="Arial" panose="020B0604020202020204" pitchFamily="34" charset="0"/>
              <a:ea typeface="黑体" pitchFamily="49" charset="-122"/>
              <a:cs typeface="Arial" panose="020B0604020202020204" pitchFamily="34" charset="0"/>
            </a:endParaRPr>
          </a:p>
          <a:p>
            <a:pPr marL="171450" indent="-171450" eaLnBrk="0">
              <a:buFont typeface="Wingdings" panose="05000000000000000000" pitchFamily="2" charset="2"/>
              <a:buChar char="Ø"/>
            </a:pPr>
            <a:r>
              <a:rPr lang="zh-CN" altLang="en-US" dirty="0">
                <a:latin typeface="Arial" panose="020B0604020202020204" pitchFamily="34" charset="0"/>
                <a:ea typeface="黑体" pitchFamily="49" charset="-122"/>
                <a:cs typeface="Arial" panose="020B0604020202020204" pitchFamily="34" charset="0"/>
              </a:rPr>
              <a:t>利用北向资金预测大盘涨跌情况</a:t>
            </a:r>
            <a:r>
              <a:rPr lang="en-US" altLang="zh-CN" dirty="0">
                <a:latin typeface="Arial" panose="020B0604020202020204" pitchFamily="34" charset="0"/>
                <a:ea typeface="黑体" pitchFamily="49" charset="-122"/>
                <a:cs typeface="Arial" panose="020B0604020202020204" pitchFamily="34" charset="0"/>
              </a:rPr>
              <a:t>…………….09</a:t>
            </a:r>
          </a:p>
          <a:p>
            <a:pPr marL="171450" indent="-171450" eaLnBrk="0">
              <a:buFont typeface="Wingdings" panose="05000000000000000000" pitchFamily="2" charset="2"/>
              <a:buChar char="Ø"/>
            </a:pPr>
            <a:r>
              <a:rPr lang="zh-CN" altLang="en-US" dirty="0">
                <a:latin typeface="Arial" panose="020B0604020202020204" pitchFamily="34" charset="0"/>
                <a:ea typeface="黑体" pitchFamily="49" charset="-122"/>
                <a:cs typeface="Arial" panose="020B0604020202020204" pitchFamily="34" charset="0"/>
              </a:rPr>
              <a:t>利用机器学习个股走势</a:t>
            </a:r>
            <a:r>
              <a:rPr lang="en-US" altLang="zh-CN" dirty="0">
                <a:latin typeface="Arial" panose="020B0604020202020204" pitchFamily="34" charset="0"/>
                <a:ea typeface="黑体" pitchFamily="49" charset="-122"/>
                <a:cs typeface="Arial" panose="020B0604020202020204" pitchFamily="34" charset="0"/>
              </a:rPr>
              <a:t>……………………….10</a:t>
            </a:r>
          </a:p>
          <a:p>
            <a:pPr marL="0" lvl="2" indent="0" defTabSz="128270">
              <a:spcBef>
                <a:spcPts val="1200"/>
              </a:spcBef>
              <a:buNone/>
            </a:pPr>
            <a:r>
              <a:rPr lang="zh-CN" altLang="en-US" dirty="0">
                <a:solidFill>
                  <a:srgbClr val="000000"/>
                </a:solidFill>
                <a:latin typeface="Arial" panose="020B0604020202020204" pitchFamily="34" charset="0"/>
                <a:ea typeface="黑体" pitchFamily="49" charset="-122"/>
                <a:cs typeface="Arial" panose="020B0604020202020204" pitchFamily="34" charset="0"/>
              </a:rPr>
              <a:t>任务二：个股实时买卖时点选择</a:t>
            </a:r>
            <a:endParaRPr lang="en-US" altLang="zh-CN" dirty="0">
              <a:solidFill>
                <a:srgbClr val="000000"/>
              </a:solidFill>
              <a:latin typeface="Arial" panose="020B0604020202020204" pitchFamily="34" charset="0"/>
              <a:ea typeface="黑体" pitchFamily="49" charset="-122"/>
              <a:cs typeface="Arial" panose="020B0604020202020204" pitchFamily="34" charset="0"/>
            </a:endParaRPr>
          </a:p>
          <a:p>
            <a:pPr marL="171450" indent="-171450" eaLnBrk="0">
              <a:buFont typeface="Wingdings" panose="05000000000000000000" pitchFamily="2" charset="2"/>
              <a:buChar char="Ø"/>
            </a:pPr>
            <a:r>
              <a:rPr lang="zh-CN" altLang="en-US" dirty="0">
                <a:latin typeface="Arial" panose="020B0604020202020204" pitchFamily="34" charset="0"/>
                <a:ea typeface="黑体" pitchFamily="49" charset="-122"/>
                <a:cs typeface="Arial" panose="020B0604020202020204" pitchFamily="34" charset="0"/>
              </a:rPr>
              <a:t>查看量价指标近期的表现</a:t>
            </a:r>
            <a:r>
              <a:rPr lang="en-US" altLang="zh-CN" dirty="0">
                <a:latin typeface="Arial" panose="020B0604020202020204" pitchFamily="34" charset="0"/>
                <a:ea typeface="黑体" pitchFamily="49" charset="-122"/>
                <a:cs typeface="Arial" panose="020B0604020202020204" pitchFamily="34" charset="0"/>
              </a:rPr>
              <a:t>…………………….14</a:t>
            </a:r>
          </a:p>
          <a:p>
            <a:pPr marL="171450" indent="-171450" eaLnBrk="0">
              <a:buFont typeface="Wingdings" panose="05000000000000000000" pitchFamily="2" charset="2"/>
              <a:buChar char="Ø"/>
            </a:pPr>
            <a:r>
              <a:rPr lang="zh-CN" altLang="en-US" dirty="0">
                <a:latin typeface="Arial" panose="020B0604020202020204" pitchFamily="34" charset="0"/>
                <a:ea typeface="黑体" pitchFamily="49" charset="-122"/>
                <a:cs typeface="Arial" panose="020B0604020202020204" pitchFamily="34" charset="0"/>
              </a:rPr>
              <a:t>使用机器学习预测未来时点股价</a:t>
            </a:r>
            <a:r>
              <a:rPr lang="en-US" altLang="zh-CN" dirty="0">
                <a:latin typeface="Arial" panose="020B0604020202020204" pitchFamily="34" charset="0"/>
                <a:ea typeface="黑体" pitchFamily="49" charset="-122"/>
                <a:cs typeface="Arial" panose="020B0604020202020204" pitchFamily="34" charset="0"/>
              </a:rPr>
              <a:t>…………….16</a:t>
            </a:r>
          </a:p>
          <a:p>
            <a:pPr marL="171450" indent="-171450" eaLnBrk="0">
              <a:buFont typeface="Wingdings" panose="05000000000000000000" pitchFamily="2" charset="2"/>
              <a:buChar char="Ø"/>
            </a:pPr>
            <a:r>
              <a:rPr lang="zh-CN" altLang="en-US" dirty="0">
                <a:latin typeface="Arial" panose="020B0604020202020204" pitchFamily="34" charset="0"/>
                <a:ea typeface="黑体" pitchFamily="49" charset="-122"/>
                <a:cs typeface="Arial" panose="020B0604020202020204" pitchFamily="34" charset="0"/>
              </a:rPr>
              <a:t>实时交易时点选择</a:t>
            </a:r>
            <a:r>
              <a:rPr lang="en-US" altLang="zh-CN" dirty="0">
                <a:latin typeface="Arial" panose="020B0604020202020204" pitchFamily="34" charset="0"/>
                <a:ea typeface="黑体" pitchFamily="49" charset="-122"/>
                <a:cs typeface="Arial" panose="020B0604020202020204" pitchFamily="34" charset="0"/>
              </a:rPr>
              <a:t>…………………………….19</a:t>
            </a:r>
          </a:p>
          <a:p>
            <a:pPr lvl="2" defTabSz="128270">
              <a:spcBef>
                <a:spcPts val="450"/>
              </a:spcBef>
              <a:buFont typeface="Wingdings" panose="05000000000000000000" pitchFamily="2" charset="2"/>
              <a:buChar char="Ø"/>
            </a:pPr>
            <a:endParaRPr lang="en-US" altLang="zh-CN" dirty="0">
              <a:solidFill>
                <a:srgbClr val="000000"/>
              </a:solidFill>
              <a:latin typeface="Arial" panose="020B0604020202020204" pitchFamily="34" charset="0"/>
              <a:ea typeface="黑体" pitchFamily="49" charset="-122"/>
              <a:cs typeface="Arial" panose="020B0604020202020204" pitchFamily="34" charset="0"/>
            </a:endParaRPr>
          </a:p>
          <a:p>
            <a:endParaRPr lang="zh-CN" altLang="en-US" dirty="0"/>
          </a:p>
        </p:txBody>
      </p:sp>
      <p:sp>
        <p:nvSpPr>
          <p:cNvPr id="12" name="1"/>
          <p:cNvSpPr txBox="1"/>
          <p:nvPr/>
        </p:nvSpPr>
        <p:spPr>
          <a:xfrm>
            <a:off x="4739540" y="-736164"/>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25800" b="0" i="0" u="none" strike="noStrike" kern="1200" cap="none" spc="0" normalizeH="0" baseline="0" noProof="0" dirty="0">
                <a:ln>
                  <a:noFill/>
                </a:ln>
                <a:solidFill>
                  <a:srgbClr val="000AD2"/>
                </a:solidFill>
                <a:effectLst/>
                <a:uLnTx/>
                <a:uFillTx/>
                <a:latin typeface="Arial" panose="020B0604020202020204" pitchFamily="34" charset="0"/>
                <a:ea typeface="黑体" pitchFamily="49" charset="-122"/>
                <a:cs typeface="Arial" panose="020B0604020202020204" pitchFamily="34" charset="0"/>
              </a:rPr>
              <a:t>2</a:t>
            </a:r>
            <a:endParaRPr kumimoji="0" lang="en-US" sz="25800" b="0" i="0" u="none" strike="noStrike" kern="1200" cap="none" spc="0" normalizeH="0" baseline="0" noProof="0" dirty="0">
              <a:ln>
                <a:noFill/>
              </a:ln>
              <a:solidFill>
                <a:srgbClr val="000AD2"/>
              </a:solidFill>
              <a:effectLst/>
              <a:uLnTx/>
              <a:uFillTx/>
              <a:latin typeface="Arial" panose="020B0604020202020204" pitchFamily="34" charset="0"/>
              <a:ea typeface="黑体" pitchFamily="49" charset="-122"/>
              <a:cs typeface="Arial" panose="020B0604020202020204" pitchFamily="34" charset="0"/>
            </a:endParaRPr>
          </a:p>
        </p:txBody>
      </p:sp>
      <p:sp>
        <p:nvSpPr>
          <p:cNvPr id="22" name="2" hidden="1"/>
          <p:cNvSpPr txBox="1"/>
          <p:nvPr/>
        </p:nvSpPr>
        <p:spPr>
          <a:xfrm>
            <a:off x="4929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2</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4" name="3" hidden="1"/>
          <p:cNvSpPr txBox="1"/>
          <p:nvPr/>
        </p:nvSpPr>
        <p:spPr>
          <a:xfrm>
            <a:off x="4967969" y="-5079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3</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6" name="4" hidden="1"/>
          <p:cNvSpPr txBox="1"/>
          <p:nvPr/>
        </p:nvSpPr>
        <p:spPr>
          <a:xfrm>
            <a:off x="4802870"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4</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7" name="5" hidden="1"/>
          <p:cNvSpPr txBox="1"/>
          <p:nvPr/>
        </p:nvSpPr>
        <p:spPr>
          <a:xfrm>
            <a:off x="4938336" y="-5926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5</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8" name="6" hidden="1"/>
          <p:cNvSpPr txBox="1"/>
          <p:nvPr/>
        </p:nvSpPr>
        <p:spPr>
          <a:xfrm>
            <a:off x="4942569" y="-55028"/>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6</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19" name="7" hidden="1"/>
          <p:cNvSpPr txBox="1"/>
          <p:nvPr/>
        </p:nvSpPr>
        <p:spPr>
          <a:xfrm>
            <a:off x="4807104" y="1"/>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7</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0" name="8" hidden="1"/>
          <p:cNvSpPr txBox="1"/>
          <p:nvPr/>
        </p:nvSpPr>
        <p:spPr>
          <a:xfrm>
            <a:off x="4938336" y="-5079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8</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
        <p:nvSpPr>
          <p:cNvPr id="21" name="9" hidden="1"/>
          <p:cNvSpPr txBox="1"/>
          <p:nvPr/>
        </p:nvSpPr>
        <p:spPr>
          <a:xfrm>
            <a:off x="4959503" y="-33865"/>
            <a:ext cx="4144144" cy="5879664"/>
          </a:xfrm>
          <a:prstGeom prst="rect">
            <a:avLst/>
          </a:prstGeom>
          <a:noFill/>
        </p:spPr>
        <p:txBody>
          <a:bodyPr vert="horz" wrap="square" lIns="0" tIns="0" rIns="0" bIns="0" rtlCol="0" anchor="b" anchorCtr="0">
            <a:noAutofit/>
          </a:bodyPr>
          <a:lstStyle>
            <a:lvl1pPr marL="0" indent="0" algn="r" defTabSz="171450" rtl="0" eaLnBrk="1" latinLnBrk="0" hangingPunct="1">
              <a:lnSpc>
                <a:spcPct val="75000"/>
              </a:lnSpc>
              <a:spcBef>
                <a:spcPts val="675"/>
              </a:spcBef>
              <a:buFont typeface="Verdana" panose="020B0604030504040204" pitchFamily="34" charset="0"/>
              <a:buNone/>
              <a:defRPr sz="37125" b="1" kern="1200" spc="0" baseline="0">
                <a:solidFill>
                  <a:schemeClr val="tx1"/>
                </a:solidFill>
                <a:latin typeface="+mj-lt"/>
                <a:ea typeface="+mn-ea"/>
                <a:cs typeface="+mn-cs"/>
              </a:defRPr>
            </a:lvl1pPr>
            <a:lvl2pPr marL="0" indent="0" algn="l" defTabSz="171450" rtl="0" eaLnBrk="1" latinLnBrk="0" hangingPunct="1">
              <a:lnSpc>
                <a:spcPct val="113000"/>
              </a:lnSpc>
              <a:spcBef>
                <a:spcPts val="0"/>
              </a:spcBef>
              <a:buFont typeface="Arial" panose="020B0604020202020204" pitchFamily="34" charset="0"/>
              <a:buNone/>
              <a:defRPr sz="675" b="0" kern="1200" spc="0" baseline="0">
                <a:solidFill>
                  <a:schemeClr val="tx1"/>
                </a:solidFill>
                <a:latin typeface="+mn-lt"/>
                <a:ea typeface="+mn-ea"/>
                <a:cs typeface="+mn-cs"/>
              </a:defRPr>
            </a:lvl2pPr>
            <a:lvl3pPr marL="0" indent="0" algn="l" defTabSz="171450" rtl="0" eaLnBrk="1" latinLnBrk="0" hangingPunct="1">
              <a:lnSpc>
                <a:spcPct val="113000"/>
              </a:lnSpc>
              <a:spcBef>
                <a:spcPts val="0"/>
              </a:spcBef>
              <a:buFont typeface="Arial" panose="020B0604020202020204" pitchFamily="34" charset="0"/>
              <a:buNone/>
              <a:defRPr sz="900" kern="1200" spc="0" baseline="0">
                <a:solidFill>
                  <a:schemeClr val="tx1">
                    <a:lumMod val="50000"/>
                    <a:lumOff val="50000"/>
                  </a:schemeClr>
                </a:solidFill>
                <a:latin typeface="+mn-lt"/>
                <a:ea typeface="+mn-ea"/>
                <a:cs typeface="+mn-cs"/>
              </a:defRPr>
            </a:lvl3pPr>
            <a:lvl4pPr marL="201930" indent="-9906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4pPr>
            <a:lvl5pPr marL="304800" indent="-102870" algn="l" defTabSz="171450" rtl="0" eaLnBrk="1" latinLnBrk="0" hangingPunct="1">
              <a:spcBef>
                <a:spcPts val="0"/>
              </a:spcBef>
              <a:buFont typeface="Arial" panose="020B0604020202020204" pitchFamily="34" charset="0"/>
              <a:buChar char="–"/>
              <a:defRPr sz="900" kern="1200" spc="0" baseline="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marR="0" lvl="0" indent="0" algn="r" defTabSz="171450" rtl="0" eaLnBrk="1" fontAlgn="auto" latinLnBrk="0" hangingPunct="1">
              <a:lnSpc>
                <a:spcPct val="75000"/>
              </a:lnSpc>
              <a:spcBef>
                <a:spcPts val="675"/>
              </a:spcBef>
              <a:spcAft>
                <a:spcPts val="0"/>
              </a:spcAft>
              <a:buClrTx/>
              <a:buSzTx/>
              <a:buFont typeface="Verdana" panose="020B0604030504040204" pitchFamily="34" charset="0"/>
              <a:buNone/>
              <a:defRPr/>
            </a:pPr>
            <a:r>
              <a:rPr kumimoji="0" lang="en-GB" sz="37125" b="1" i="0" u="none" strike="noStrike" kern="1200" cap="none" spc="0" normalizeH="0" baseline="0" noProof="0" dirty="0">
                <a:ln>
                  <a:noFill/>
                </a:ln>
                <a:solidFill>
                  <a:srgbClr val="000000"/>
                </a:solidFill>
                <a:effectLst/>
                <a:uLnTx/>
                <a:uFillTx/>
                <a:latin typeface="Arial" panose="020B0604020202020204"/>
                <a:ea typeface="黑体"/>
                <a:cs typeface="+mn-cs"/>
              </a:rPr>
              <a:t>9</a:t>
            </a:r>
            <a:endParaRPr kumimoji="0" lang="en-US" sz="37125" b="1" i="0" u="none" strike="noStrike" kern="1200" cap="none" spc="0" normalizeH="0" baseline="0" noProof="0" dirty="0">
              <a:ln>
                <a:noFill/>
              </a:ln>
              <a:solidFill>
                <a:srgbClr val="000000"/>
              </a:solidFill>
              <a:effectLst/>
              <a:uLnTx/>
              <a:uFillTx/>
              <a:latin typeface="Arial" panose="020B0604020202020204"/>
              <a:ea typeface="黑体"/>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r>
              <a:rPr lang="zh-CN" altLang="en-US"/>
              <a:t>仅供内部参考</a:t>
            </a:r>
          </a:p>
        </p:txBody>
      </p:sp>
      <p:sp>
        <p:nvSpPr>
          <p:cNvPr id="3" name="灯片编号占位符 2"/>
          <p:cNvSpPr>
            <a:spLocks noGrp="1"/>
          </p:cNvSpPr>
          <p:nvPr>
            <p:ph type="sldNum" sz="quarter" idx="12"/>
          </p:nvPr>
        </p:nvSpPr>
        <p:spPr/>
        <p:txBody>
          <a:bodyPr/>
          <a:lstStyle/>
          <a:p>
            <a:fld id="{BCA4F33B-2A5C-4874-B5D7-74DA77ECCD3C}" type="slidenum">
              <a:rPr lang="en-US" smtClean="0"/>
              <a:t>9</a:t>
            </a:fld>
            <a:endParaRPr lang="en-US"/>
          </a:p>
        </p:txBody>
      </p:sp>
      <p:sp>
        <p:nvSpPr>
          <p:cNvPr id="4" name="副标题 3"/>
          <p:cNvSpPr>
            <a:spLocks noGrp="1"/>
          </p:cNvSpPr>
          <p:nvPr>
            <p:ph type="subTitle" idx="10"/>
          </p:nvPr>
        </p:nvSpPr>
        <p:spPr>
          <a:xfrm>
            <a:off x="461645" y="812165"/>
            <a:ext cx="8232140" cy="1276985"/>
          </a:xfrm>
        </p:spPr>
        <p:txBody>
          <a:bodyPr/>
          <a:lstStyle/>
          <a:p>
            <a:pPr marL="171450" indent="-171450">
              <a:buFont typeface="Wingdings" panose="05000000000000000000" charset="0"/>
              <a:buChar char=""/>
            </a:pPr>
            <a:r>
              <a:rPr lang="zh-CN" altLang="en-US" sz="1200" dirty="0">
                <a:cs typeface="+mn-lt"/>
              </a:rPr>
              <a:t>数据：</a:t>
            </a:r>
            <a:r>
              <a:rPr lang="en-US" altLang="zh-CN" sz="1200" dirty="0">
                <a:cs typeface="+mn-lt"/>
              </a:rPr>
              <a:t>2014</a:t>
            </a:r>
            <a:r>
              <a:rPr lang="zh-CN" altLang="en-US" sz="1200" dirty="0">
                <a:cs typeface="+mn-lt"/>
              </a:rPr>
              <a:t>年</a:t>
            </a:r>
            <a:r>
              <a:rPr lang="en-US" altLang="zh-CN" sz="1200" dirty="0">
                <a:cs typeface="+mn-lt"/>
              </a:rPr>
              <a:t>11</a:t>
            </a:r>
            <a:r>
              <a:rPr lang="zh-CN" altLang="en-US" sz="1200" dirty="0">
                <a:cs typeface="+mn-lt"/>
              </a:rPr>
              <a:t>月</a:t>
            </a:r>
            <a:r>
              <a:rPr lang="en-US" altLang="zh-CN" sz="1200" dirty="0">
                <a:cs typeface="+mn-lt"/>
              </a:rPr>
              <a:t>17</a:t>
            </a:r>
            <a:r>
              <a:rPr lang="zh-CN" altLang="en-US" sz="1200" dirty="0">
                <a:cs typeface="+mn-lt"/>
              </a:rPr>
              <a:t>日</a:t>
            </a:r>
            <a:r>
              <a:rPr lang="en-US" altLang="zh-CN" sz="1200" dirty="0">
                <a:cs typeface="+mn-lt"/>
              </a:rPr>
              <a:t>-2023</a:t>
            </a:r>
            <a:r>
              <a:rPr lang="zh-CN" altLang="en-US" sz="1200" dirty="0">
                <a:cs typeface="+mn-lt"/>
              </a:rPr>
              <a:t>年</a:t>
            </a:r>
            <a:r>
              <a:rPr lang="en-US" altLang="zh-CN" sz="1200" dirty="0">
                <a:cs typeface="+mn-lt"/>
              </a:rPr>
              <a:t>8</a:t>
            </a:r>
            <a:r>
              <a:rPr lang="zh-CN" altLang="en-US" sz="1200" dirty="0">
                <a:cs typeface="+mn-lt"/>
              </a:rPr>
              <a:t>月</a:t>
            </a:r>
            <a:r>
              <a:rPr lang="en-US" altLang="zh-CN" sz="1200" dirty="0">
                <a:cs typeface="+mn-lt"/>
              </a:rPr>
              <a:t>1</a:t>
            </a:r>
            <a:r>
              <a:rPr lang="zh-CN" altLang="en-US" sz="1200" dirty="0">
                <a:cs typeface="+mn-lt"/>
              </a:rPr>
              <a:t>日内沪股通和沪市港股通每日买入与卖出，样本内是</a:t>
            </a:r>
            <a:r>
              <a:rPr lang="en-US" altLang="zh-CN" sz="1200" dirty="0">
                <a:cs typeface="+mn-lt"/>
              </a:rPr>
              <a:t>2014</a:t>
            </a:r>
            <a:r>
              <a:rPr lang="zh-CN" altLang="en-US" sz="1200" dirty="0">
                <a:cs typeface="+mn-lt"/>
              </a:rPr>
              <a:t>年</a:t>
            </a:r>
            <a:r>
              <a:rPr lang="en-US" altLang="zh-CN" sz="1200" dirty="0">
                <a:cs typeface="+mn-lt"/>
              </a:rPr>
              <a:t>11</a:t>
            </a:r>
            <a:r>
              <a:rPr lang="zh-CN" altLang="en-US" sz="1200" dirty="0">
                <a:cs typeface="+mn-lt"/>
              </a:rPr>
              <a:t>月</a:t>
            </a:r>
            <a:r>
              <a:rPr lang="en-US" altLang="zh-CN" sz="1200" dirty="0">
                <a:cs typeface="+mn-lt"/>
              </a:rPr>
              <a:t>17</a:t>
            </a:r>
            <a:r>
              <a:rPr lang="zh-CN" altLang="en-US" sz="1200" dirty="0">
                <a:cs typeface="+mn-lt"/>
              </a:rPr>
              <a:t>日至</a:t>
            </a:r>
            <a:r>
              <a:rPr lang="en-US" altLang="zh-CN" sz="1200" dirty="0">
                <a:cs typeface="+mn-lt"/>
              </a:rPr>
              <a:t>2022</a:t>
            </a:r>
            <a:r>
              <a:rPr lang="zh-CN" altLang="en-US" sz="1200" dirty="0">
                <a:cs typeface="+mn-lt"/>
              </a:rPr>
              <a:t>年</a:t>
            </a:r>
            <a:r>
              <a:rPr lang="en-US" altLang="zh-CN" sz="1200" dirty="0">
                <a:cs typeface="+mn-lt"/>
              </a:rPr>
              <a:t>12</a:t>
            </a:r>
            <a:r>
              <a:rPr lang="zh-CN" altLang="en-US" sz="1200" dirty="0">
                <a:cs typeface="+mn-lt"/>
              </a:rPr>
              <a:t>月</a:t>
            </a:r>
            <a:r>
              <a:rPr lang="en-US" altLang="zh-CN" sz="1200" dirty="0">
                <a:cs typeface="+mn-lt"/>
              </a:rPr>
              <a:t>31</a:t>
            </a:r>
            <a:r>
              <a:rPr lang="zh-CN" altLang="en-US" sz="1200" dirty="0">
                <a:cs typeface="+mn-lt"/>
              </a:rPr>
              <a:t>日，样本外为</a:t>
            </a:r>
            <a:r>
              <a:rPr lang="en-US" altLang="zh-CN" sz="1200" dirty="0">
                <a:cs typeface="+mn-lt"/>
              </a:rPr>
              <a:t>2023</a:t>
            </a:r>
            <a:r>
              <a:rPr lang="zh-CN" altLang="en-US" sz="1200" dirty="0">
                <a:cs typeface="+mn-lt"/>
              </a:rPr>
              <a:t>年</a:t>
            </a:r>
            <a:r>
              <a:rPr lang="en-US" altLang="zh-CN" sz="1200" dirty="0">
                <a:cs typeface="+mn-lt"/>
              </a:rPr>
              <a:t>1</a:t>
            </a:r>
            <a:r>
              <a:rPr lang="zh-CN" altLang="en-US" sz="1200" dirty="0">
                <a:cs typeface="+mn-lt"/>
              </a:rPr>
              <a:t>月</a:t>
            </a:r>
            <a:r>
              <a:rPr lang="en-US" altLang="zh-CN" sz="1200" dirty="0">
                <a:cs typeface="+mn-lt"/>
              </a:rPr>
              <a:t>1</a:t>
            </a:r>
            <a:r>
              <a:rPr lang="zh-CN" altLang="en-US" sz="1200" dirty="0">
                <a:cs typeface="+mn-lt"/>
              </a:rPr>
              <a:t>日至</a:t>
            </a:r>
            <a:r>
              <a:rPr lang="en-US" altLang="zh-CN" sz="1200" dirty="0">
                <a:cs typeface="+mn-lt"/>
              </a:rPr>
              <a:t>2023</a:t>
            </a:r>
            <a:r>
              <a:rPr lang="zh-CN" altLang="en-US" sz="1200" dirty="0">
                <a:cs typeface="+mn-lt"/>
              </a:rPr>
              <a:t>年</a:t>
            </a:r>
            <a:r>
              <a:rPr lang="en-US" altLang="zh-CN" sz="1200" dirty="0">
                <a:cs typeface="+mn-lt"/>
              </a:rPr>
              <a:t>8</a:t>
            </a:r>
            <a:r>
              <a:rPr lang="zh-CN" altLang="en-US" sz="1200" dirty="0">
                <a:cs typeface="+mn-lt"/>
              </a:rPr>
              <a:t>月</a:t>
            </a:r>
            <a:r>
              <a:rPr lang="en-US" altLang="zh-CN" sz="1200" dirty="0">
                <a:cs typeface="+mn-lt"/>
              </a:rPr>
              <a:t>1</a:t>
            </a:r>
            <a:r>
              <a:rPr lang="zh-CN" altLang="en-US" sz="1200" dirty="0">
                <a:cs typeface="+mn-lt"/>
              </a:rPr>
              <a:t>日</a:t>
            </a:r>
          </a:p>
          <a:p>
            <a:pPr marL="171450" indent="-171450">
              <a:buFont typeface="Wingdings" panose="05000000000000000000" charset="0"/>
              <a:buChar char=""/>
            </a:pPr>
            <a:endParaRPr lang="zh-CN" altLang="en-US" sz="1200" dirty="0">
              <a:cs typeface="+mn-lt"/>
            </a:endParaRPr>
          </a:p>
          <a:p>
            <a:pPr marL="171450" indent="-171450">
              <a:buFont typeface="Wingdings" panose="05000000000000000000" charset="0"/>
              <a:buChar char=""/>
            </a:pPr>
            <a:r>
              <a:rPr lang="zh-CN" altLang="en-US" sz="1200" dirty="0">
                <a:cs typeface="+mn-lt"/>
              </a:rPr>
              <a:t>基准模型：以今天的涨跌作为</a:t>
            </a:r>
            <a:r>
              <a:rPr lang="en-US" altLang="zh-CN" sz="1200" dirty="0">
                <a:cs typeface="+mn-lt"/>
              </a:rPr>
              <a:t>1</a:t>
            </a:r>
            <a:r>
              <a:rPr lang="zh-CN" altLang="en-US" sz="1200" dirty="0">
                <a:cs typeface="+mn-lt"/>
              </a:rPr>
              <a:t>、</a:t>
            </a:r>
            <a:r>
              <a:rPr lang="en-US" altLang="zh-CN" sz="1200" dirty="0">
                <a:cs typeface="+mn-lt"/>
              </a:rPr>
              <a:t>5</a:t>
            </a:r>
            <a:r>
              <a:rPr lang="zh-CN" altLang="en-US" sz="1200" dirty="0">
                <a:cs typeface="+mn-lt"/>
              </a:rPr>
              <a:t>、</a:t>
            </a:r>
            <a:r>
              <a:rPr lang="en-US" altLang="zh-CN" sz="1200" dirty="0">
                <a:cs typeface="+mn-lt"/>
              </a:rPr>
              <a:t>22</a:t>
            </a:r>
            <a:r>
              <a:rPr lang="zh-CN" altLang="en-US" sz="1200" dirty="0">
                <a:cs typeface="+mn-lt"/>
              </a:rPr>
              <a:t>日后大盘涨跌预测，准确率为</a:t>
            </a:r>
            <a:r>
              <a:rPr lang="en-US" altLang="zh-CN" sz="1200" dirty="0">
                <a:cs typeface="+mn-lt"/>
              </a:rPr>
              <a:t>48.11%</a:t>
            </a:r>
            <a:r>
              <a:rPr lang="zh-CN" altLang="en-US" sz="1200" dirty="0">
                <a:cs typeface="+mn-lt"/>
              </a:rPr>
              <a:t>、</a:t>
            </a:r>
            <a:r>
              <a:rPr lang="en-US" altLang="zh-CN" sz="1200" dirty="0">
                <a:cs typeface="+mn-lt"/>
              </a:rPr>
              <a:t>50.28%</a:t>
            </a:r>
            <a:r>
              <a:rPr lang="zh-CN" altLang="en-US" sz="1200" dirty="0">
                <a:cs typeface="+mn-lt"/>
              </a:rPr>
              <a:t>、</a:t>
            </a:r>
            <a:r>
              <a:rPr lang="en-US" altLang="zh-CN" sz="1200" dirty="0">
                <a:cs typeface="+mn-lt"/>
              </a:rPr>
              <a:t>49.17%</a:t>
            </a:r>
          </a:p>
          <a:p>
            <a:pPr marL="171450" indent="-171450">
              <a:buFont typeface="Wingdings" panose="05000000000000000000" charset="0"/>
              <a:buChar char=""/>
            </a:pPr>
            <a:endParaRPr lang="en-US" altLang="zh-CN" sz="1200" dirty="0">
              <a:cs typeface="+mn-lt"/>
            </a:endParaRPr>
          </a:p>
          <a:p>
            <a:pPr marL="171450" indent="-171450">
              <a:buFont typeface="Wingdings" panose="05000000000000000000" charset="0"/>
              <a:buChar char=""/>
            </a:pPr>
            <a:r>
              <a:rPr lang="zh-CN" altLang="en-US" sz="1200" dirty="0">
                <a:cs typeface="+mn-lt"/>
              </a:rPr>
              <a:t>算法：随机森林（特征选择、网格搜索参数优化、交叉验证</a:t>
            </a:r>
            <a:r>
              <a:rPr lang="en-US" altLang="zh-CN" sz="1200" dirty="0">
                <a:cs typeface="+mn-lt"/>
              </a:rPr>
              <a:t>)</a:t>
            </a:r>
          </a:p>
        </p:txBody>
      </p:sp>
      <p:sp>
        <p:nvSpPr>
          <p:cNvPr id="5" name="标题 4"/>
          <p:cNvSpPr>
            <a:spLocks noGrp="1"/>
          </p:cNvSpPr>
          <p:nvPr>
            <p:ph type="title"/>
          </p:nvPr>
        </p:nvSpPr>
        <p:spPr>
          <a:xfrm>
            <a:off x="288900" y="243000"/>
            <a:ext cx="2823664" cy="387621"/>
          </a:xfrm>
        </p:spPr>
        <p:txBody>
          <a:bodyPr/>
          <a:lstStyle/>
          <a:p>
            <a:r>
              <a:rPr lang="zh-CN" altLang="en-US" sz="2000" b="1" dirty="0"/>
              <a:t>北向资金预测大盘涨跌</a:t>
            </a:r>
          </a:p>
        </p:txBody>
      </p:sp>
      <p:graphicFrame>
        <p:nvGraphicFramePr>
          <p:cNvPr id="7" name="内容占位符 6"/>
          <p:cNvGraphicFramePr>
            <a:graphicFrameLocks noGrp="1"/>
          </p:cNvGraphicFramePr>
          <p:nvPr>
            <p:ph idx="1"/>
          </p:nvPr>
        </p:nvGraphicFramePr>
        <p:xfrm>
          <a:off x="732790" y="2571352"/>
          <a:ext cx="7618730" cy="1508760"/>
        </p:xfrm>
        <a:graphic>
          <a:graphicData uri="http://schemas.openxmlformats.org/drawingml/2006/table">
            <a:tbl>
              <a:tblPr firstRow="1" bandRow="1">
                <a:tableStyleId>{5C22544A-7EE6-4342-B048-85BDC9FD1C3A}</a:tableStyleId>
              </a:tblPr>
              <a:tblGrid>
                <a:gridCol w="725805">
                  <a:extLst>
                    <a:ext uri="{9D8B030D-6E8A-4147-A177-3AD203B41FA5}">
                      <a16:colId xmlns:a16="http://schemas.microsoft.com/office/drawing/2014/main" val="20000"/>
                    </a:ext>
                  </a:extLst>
                </a:gridCol>
                <a:gridCol w="852805">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gridCol w="725805">
                  <a:extLst>
                    <a:ext uri="{9D8B030D-6E8A-4147-A177-3AD203B41FA5}">
                      <a16:colId xmlns:a16="http://schemas.microsoft.com/office/drawing/2014/main" val="20003"/>
                    </a:ext>
                  </a:extLst>
                </a:gridCol>
                <a:gridCol w="1106805">
                  <a:extLst>
                    <a:ext uri="{9D8B030D-6E8A-4147-A177-3AD203B41FA5}">
                      <a16:colId xmlns:a16="http://schemas.microsoft.com/office/drawing/2014/main" val="20004"/>
                    </a:ext>
                  </a:extLst>
                </a:gridCol>
                <a:gridCol w="890905">
                  <a:extLst>
                    <a:ext uri="{9D8B030D-6E8A-4147-A177-3AD203B41FA5}">
                      <a16:colId xmlns:a16="http://schemas.microsoft.com/office/drawing/2014/main" val="20005"/>
                    </a:ext>
                  </a:extLst>
                </a:gridCol>
                <a:gridCol w="1195070">
                  <a:extLst>
                    <a:ext uri="{9D8B030D-6E8A-4147-A177-3AD203B41FA5}">
                      <a16:colId xmlns:a16="http://schemas.microsoft.com/office/drawing/2014/main" val="20006"/>
                    </a:ext>
                  </a:extLst>
                </a:gridCol>
                <a:gridCol w="1268730">
                  <a:extLst>
                    <a:ext uri="{9D8B030D-6E8A-4147-A177-3AD203B41FA5}">
                      <a16:colId xmlns:a16="http://schemas.microsoft.com/office/drawing/2014/main" val="20007"/>
                    </a:ext>
                  </a:extLst>
                </a:gridCol>
              </a:tblGrid>
              <a:tr h="370840">
                <a:tc>
                  <a:txBody>
                    <a:bodyPr/>
                    <a:lstStyle/>
                    <a:p>
                      <a:pPr algn="ctr"/>
                      <a:r>
                        <a:rPr lang="zh-CN" altLang="en-US" sz="1000" dirty="0"/>
                        <a:t>模型名称</a:t>
                      </a:r>
                    </a:p>
                  </a:txBody>
                  <a:tcPr/>
                </a:tc>
                <a:tc>
                  <a:txBody>
                    <a:bodyPr/>
                    <a:lstStyle/>
                    <a:p>
                      <a:pPr algn="ctr"/>
                      <a:r>
                        <a:rPr lang="zh-CN" altLang="en-US" sz="1000" dirty="0"/>
                        <a:t>样本内数据</a:t>
                      </a:r>
                    </a:p>
                  </a:txBody>
                  <a:tcPr/>
                </a:tc>
                <a:tc>
                  <a:txBody>
                    <a:bodyPr/>
                    <a:lstStyle/>
                    <a:p>
                      <a:pPr algn="ctr"/>
                      <a:r>
                        <a:rPr lang="zh-CN" altLang="en-US" sz="1000" dirty="0"/>
                        <a:t>决策树个数</a:t>
                      </a:r>
                    </a:p>
                  </a:txBody>
                  <a:tcPr/>
                </a:tc>
                <a:tc>
                  <a:txBody>
                    <a:bodyPr/>
                    <a:lstStyle/>
                    <a:p>
                      <a:pPr algn="ctr"/>
                      <a:r>
                        <a:rPr lang="zh-CN" altLang="en-US" sz="1000" dirty="0"/>
                        <a:t>最大深度</a:t>
                      </a:r>
                    </a:p>
                  </a:txBody>
                  <a:tcPr/>
                </a:tc>
                <a:tc>
                  <a:txBody>
                    <a:bodyPr/>
                    <a:lstStyle/>
                    <a:p>
                      <a:pPr algn="ctr"/>
                      <a:r>
                        <a:rPr lang="zh-CN" altLang="en-US" sz="1000" dirty="0"/>
                        <a:t>拆分最少样本数</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00" dirty="0"/>
                        <a:t>验证集条数</a:t>
                      </a:r>
                    </a:p>
                  </a:txBody>
                  <a:tcPr/>
                </a:tc>
                <a:tc>
                  <a:txBody>
                    <a:bodyPr/>
                    <a:lstStyle/>
                    <a:p>
                      <a:pPr algn="ctr"/>
                      <a:r>
                        <a:rPr lang="zh-CN" altLang="en-US" sz="1000" dirty="0"/>
                        <a:t>验证集准确率（</a:t>
                      </a:r>
                      <a:r>
                        <a:rPr lang="en-US" altLang="zh-CN" sz="1000" dirty="0"/>
                        <a:t>%</a:t>
                      </a:r>
                      <a:r>
                        <a:rPr lang="zh-CN" altLang="en-US" sz="1000" dirty="0">
                          <a:ea typeface="宋体" charset="0"/>
                        </a:rPr>
                        <a:t>）</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zh-CN" altLang="en-US" sz="1000" dirty="0"/>
                        <a:t>测试集准确率（</a:t>
                      </a:r>
                      <a:r>
                        <a:rPr lang="en-US" altLang="zh-CN" sz="1000" dirty="0"/>
                        <a:t>%</a:t>
                      </a:r>
                      <a:r>
                        <a:rPr lang="zh-CN" altLang="en-US" sz="1000" dirty="0">
                          <a:ea typeface="宋体" charset="0"/>
                        </a:rPr>
                        <a:t>）</a:t>
                      </a:r>
                    </a:p>
                  </a:txBody>
                  <a:tcPr/>
                </a:tc>
                <a:extLst>
                  <a:ext uri="{0D108BD9-81ED-4DB2-BD59-A6C34878D82A}">
                    <a16:rowId xmlns:a16="http://schemas.microsoft.com/office/drawing/2014/main" val="10000"/>
                  </a:ext>
                </a:extLst>
              </a:tr>
              <a:tr h="370840">
                <a:tc>
                  <a:txBody>
                    <a:bodyPr/>
                    <a:lstStyle/>
                    <a:p>
                      <a:pPr algn="ctr"/>
                      <a:r>
                        <a:rPr lang="en-US" altLang="zh-CN" sz="1000"/>
                        <a:t>1</a:t>
                      </a:r>
                      <a:r>
                        <a:rPr lang="zh-CN" altLang="en-US" sz="1000" dirty="0"/>
                        <a:t>日后</a:t>
                      </a:r>
                    </a:p>
                  </a:txBody>
                  <a:tcPr/>
                </a:tc>
                <a:tc>
                  <a:txBody>
                    <a:bodyPr/>
                    <a:lstStyle/>
                    <a:p>
                      <a:pPr algn="ctr"/>
                      <a:r>
                        <a:rPr lang="en-US" altLang="zh-CN" sz="1000" dirty="0"/>
                        <a:t>1979</a:t>
                      </a:r>
                      <a:endParaRPr lang="zh-CN" altLang="en-US" sz="1000" dirty="0"/>
                    </a:p>
                  </a:txBody>
                  <a:tcPr/>
                </a:tc>
                <a:tc>
                  <a:txBody>
                    <a:bodyPr/>
                    <a:lstStyle/>
                    <a:p>
                      <a:pPr algn="ctr"/>
                      <a:r>
                        <a:rPr lang="en-US" altLang="zh-CN" sz="1000" dirty="0"/>
                        <a:t>11</a:t>
                      </a:r>
                      <a:endParaRPr lang="zh-CN" altLang="en-US" sz="1000" dirty="0"/>
                    </a:p>
                  </a:txBody>
                  <a:tcPr/>
                </a:tc>
                <a:tc>
                  <a:txBody>
                    <a:bodyPr/>
                    <a:lstStyle/>
                    <a:p>
                      <a:pPr algn="ctr"/>
                      <a:r>
                        <a:rPr lang="en-US" altLang="zh-CN" sz="1000" dirty="0"/>
                        <a:t>7</a:t>
                      </a:r>
                      <a:endParaRPr lang="zh-CN" altLang="en-US" sz="1000" dirty="0"/>
                    </a:p>
                  </a:txBody>
                  <a:tcPr/>
                </a:tc>
                <a:tc>
                  <a:txBody>
                    <a:bodyPr/>
                    <a:lstStyle/>
                    <a:p>
                      <a:pPr algn="ctr"/>
                      <a:r>
                        <a:rPr lang="en-US" altLang="zh-CN" sz="1000" dirty="0"/>
                        <a:t>10</a:t>
                      </a:r>
                      <a:endParaRPr lang="zh-CN" altLang="en-US" sz="1000" dirty="0"/>
                    </a:p>
                  </a:txBody>
                  <a:tcPr/>
                </a:tc>
                <a:tc>
                  <a:txBody>
                    <a:bodyPr/>
                    <a:lstStyle/>
                    <a:p>
                      <a:pPr algn="ctr"/>
                      <a:r>
                        <a:rPr lang="en-US" altLang="zh-CN" sz="1000" dirty="0"/>
                        <a:t>198</a:t>
                      </a:r>
                      <a:endParaRPr lang="zh-CN" altLang="en-US" sz="1000" dirty="0"/>
                    </a:p>
                  </a:txBody>
                  <a:tcPr/>
                </a:tc>
                <a:tc>
                  <a:txBody>
                    <a:bodyPr/>
                    <a:lstStyle/>
                    <a:p>
                      <a:pPr algn="ctr"/>
                      <a:r>
                        <a:rPr lang="en-US" altLang="zh-CN" sz="1000" dirty="0"/>
                        <a:t>56.57</a:t>
                      </a:r>
                      <a:r>
                        <a:rPr lang="zh-CN" altLang="en-US" sz="1000" dirty="0"/>
                        <a:t>（</a:t>
                      </a:r>
                      <a:r>
                        <a:rPr lang="en-US" altLang="zh-CN" sz="1000" dirty="0"/>
                        <a:t>112/198</a:t>
                      </a:r>
                      <a:r>
                        <a:rPr lang="zh-CN" altLang="en-US" sz="1000" dirty="0"/>
                        <a:t>）</a:t>
                      </a:r>
                    </a:p>
                  </a:txBody>
                  <a:tcPr/>
                </a:tc>
                <a:tc>
                  <a:txBody>
                    <a:bodyPr/>
                    <a:lstStyle/>
                    <a:p>
                      <a:pPr algn="ctr"/>
                      <a:r>
                        <a:rPr lang="en-US" altLang="zh-CN" sz="1000" dirty="0"/>
                        <a:t>56.06</a:t>
                      </a:r>
                      <a:r>
                        <a:rPr lang="zh-CN" altLang="en-US" sz="1000" dirty="0"/>
                        <a:t>（</a:t>
                      </a:r>
                      <a:r>
                        <a:rPr lang="en-US" altLang="zh-CN" sz="1000" dirty="0"/>
                        <a:t>78/139</a:t>
                      </a:r>
                      <a:r>
                        <a:rPr lang="zh-CN" altLang="en-US" sz="1000" dirty="0"/>
                        <a:t>）</a:t>
                      </a:r>
                    </a:p>
                  </a:txBody>
                  <a:tcPr/>
                </a:tc>
                <a:extLst>
                  <a:ext uri="{0D108BD9-81ED-4DB2-BD59-A6C34878D82A}">
                    <a16:rowId xmlns:a16="http://schemas.microsoft.com/office/drawing/2014/main" val="10001"/>
                  </a:ext>
                </a:extLst>
              </a:tr>
              <a:tr h="370840">
                <a:tc>
                  <a:txBody>
                    <a:bodyPr/>
                    <a:lstStyle/>
                    <a:p>
                      <a:pPr algn="ctr"/>
                      <a:r>
                        <a:rPr lang="en-US" altLang="zh-CN" sz="1000"/>
                        <a:t>5</a:t>
                      </a:r>
                      <a:r>
                        <a:rPr lang="zh-CN" altLang="en-US" sz="1000" dirty="0"/>
                        <a:t>日后</a:t>
                      </a:r>
                    </a:p>
                  </a:txBody>
                  <a:tcPr/>
                </a:tc>
                <a:tc>
                  <a:txBody>
                    <a:bodyPr/>
                    <a:lstStyle/>
                    <a:p>
                      <a:pPr algn="ctr"/>
                      <a:r>
                        <a:rPr lang="en-US" altLang="zh-CN" sz="1000" dirty="0"/>
                        <a:t>1979</a:t>
                      </a:r>
                      <a:endParaRPr lang="zh-CN" altLang="en-US" sz="1000" dirty="0"/>
                    </a:p>
                  </a:txBody>
                  <a:tcPr/>
                </a:tc>
                <a:tc>
                  <a:txBody>
                    <a:bodyPr/>
                    <a:lstStyle/>
                    <a:p>
                      <a:pPr algn="ctr"/>
                      <a:r>
                        <a:rPr lang="en-US" altLang="zh-CN" sz="1000" dirty="0"/>
                        <a:t>25</a:t>
                      </a:r>
                      <a:endParaRPr lang="zh-CN" altLang="en-US" sz="1000" dirty="0"/>
                    </a:p>
                  </a:txBody>
                  <a:tcPr/>
                </a:tc>
                <a:tc>
                  <a:txBody>
                    <a:bodyPr/>
                    <a:lstStyle/>
                    <a:p>
                      <a:pPr algn="ctr"/>
                      <a:r>
                        <a:rPr lang="en-US" altLang="zh-CN" sz="1000" dirty="0"/>
                        <a:t>11</a:t>
                      </a:r>
                      <a:endParaRPr lang="zh-CN" altLang="en-US" sz="1000" dirty="0"/>
                    </a:p>
                  </a:txBody>
                  <a:tcPr/>
                </a:tc>
                <a:tc>
                  <a:txBody>
                    <a:bodyPr/>
                    <a:lstStyle/>
                    <a:p>
                      <a:pPr algn="ctr"/>
                      <a:r>
                        <a:rPr lang="en-US" altLang="zh-CN" sz="1000" dirty="0"/>
                        <a:t>5</a:t>
                      </a:r>
                      <a:endParaRPr lang="zh-CN" altLang="en-US" sz="1000" dirty="0"/>
                    </a:p>
                  </a:txBody>
                  <a:tcPr/>
                </a:tc>
                <a:tc>
                  <a:txBody>
                    <a:bodyPr/>
                    <a:lstStyle/>
                    <a:p>
                      <a:pPr algn="ctr"/>
                      <a:r>
                        <a:rPr lang="en-US" altLang="zh-CN" sz="1000" dirty="0"/>
                        <a:t>198</a:t>
                      </a:r>
                      <a:endParaRPr lang="zh-CN" altLang="en-US" sz="1000" dirty="0"/>
                    </a:p>
                  </a:txBody>
                  <a:tcPr/>
                </a:tc>
                <a:tc>
                  <a:txBody>
                    <a:bodyPr/>
                    <a:lstStyle/>
                    <a:p>
                      <a:pPr algn="ctr"/>
                      <a:r>
                        <a:rPr lang="en-US" altLang="zh-CN" sz="1000" dirty="0"/>
                        <a:t>57.07</a:t>
                      </a:r>
                      <a:r>
                        <a:rPr lang="zh-CN" altLang="en-US" sz="1000" dirty="0"/>
                        <a:t>（</a:t>
                      </a:r>
                      <a:r>
                        <a:rPr lang="en-US" altLang="zh-CN" sz="1000" dirty="0"/>
                        <a:t>112/198</a:t>
                      </a:r>
                      <a:r>
                        <a:rPr lang="zh-CN" altLang="en-US" sz="1000" dirty="0"/>
                        <a:t>）</a:t>
                      </a:r>
                    </a:p>
                  </a:txBody>
                  <a:tcPr/>
                </a:tc>
                <a:tc>
                  <a:txBody>
                    <a:bodyPr/>
                    <a:lstStyle/>
                    <a:p>
                      <a:pPr algn="ctr"/>
                      <a:r>
                        <a:rPr lang="en-US" altLang="zh-CN" sz="1000" dirty="0"/>
                        <a:t>54.81</a:t>
                      </a:r>
                      <a:r>
                        <a:rPr lang="zh-CN" altLang="en-US" sz="1000" dirty="0"/>
                        <a:t>（</a:t>
                      </a:r>
                      <a:r>
                        <a:rPr lang="en-US" altLang="zh-CN" sz="1000" dirty="0"/>
                        <a:t>74/135</a:t>
                      </a:r>
                      <a:r>
                        <a:rPr lang="zh-CN" altLang="en-US" sz="1000" dirty="0"/>
                        <a:t>）</a:t>
                      </a:r>
                    </a:p>
                  </a:txBody>
                  <a:tcPr/>
                </a:tc>
                <a:extLst>
                  <a:ext uri="{0D108BD9-81ED-4DB2-BD59-A6C34878D82A}">
                    <a16:rowId xmlns:a16="http://schemas.microsoft.com/office/drawing/2014/main" val="10002"/>
                  </a:ext>
                </a:extLst>
              </a:tr>
              <a:tr h="370840">
                <a:tc>
                  <a:txBody>
                    <a:bodyPr/>
                    <a:lstStyle/>
                    <a:p>
                      <a:pPr algn="ctr"/>
                      <a:r>
                        <a:rPr lang="en-US" altLang="zh-CN" sz="1000"/>
                        <a:t>22</a:t>
                      </a:r>
                      <a:r>
                        <a:rPr lang="zh-CN" altLang="en-US" sz="1000" dirty="0"/>
                        <a:t>日后</a:t>
                      </a:r>
                    </a:p>
                  </a:txBody>
                  <a:tcPr/>
                </a:tc>
                <a:tc>
                  <a:txBody>
                    <a:bodyPr/>
                    <a:lstStyle/>
                    <a:p>
                      <a:pPr algn="ctr"/>
                      <a:r>
                        <a:rPr lang="en-US" altLang="zh-CN" sz="1000" dirty="0"/>
                        <a:t>1979</a:t>
                      </a:r>
                      <a:endParaRPr lang="zh-CN" altLang="en-US" sz="1000" dirty="0"/>
                    </a:p>
                  </a:txBody>
                  <a:tcPr/>
                </a:tc>
                <a:tc>
                  <a:txBody>
                    <a:bodyPr/>
                    <a:lstStyle/>
                    <a:p>
                      <a:pPr algn="ctr"/>
                      <a:r>
                        <a:rPr lang="en-US" altLang="zh-CN" sz="1000" dirty="0"/>
                        <a:t>13</a:t>
                      </a:r>
                      <a:endParaRPr lang="zh-CN" altLang="en-US" sz="1000" dirty="0"/>
                    </a:p>
                  </a:txBody>
                  <a:tcPr/>
                </a:tc>
                <a:tc>
                  <a:txBody>
                    <a:bodyPr/>
                    <a:lstStyle/>
                    <a:p>
                      <a:pPr algn="ctr"/>
                      <a:r>
                        <a:rPr lang="en-US" altLang="zh-CN" sz="1000" dirty="0"/>
                        <a:t>17</a:t>
                      </a:r>
                      <a:endParaRPr lang="zh-CN" altLang="en-US" sz="1000" dirty="0"/>
                    </a:p>
                  </a:txBody>
                  <a:tcPr/>
                </a:tc>
                <a:tc>
                  <a:txBody>
                    <a:bodyPr/>
                    <a:lstStyle/>
                    <a:p>
                      <a:pPr algn="ctr"/>
                      <a:r>
                        <a:rPr lang="en-US" altLang="zh-CN" sz="1000" dirty="0"/>
                        <a:t>19</a:t>
                      </a:r>
                      <a:endParaRPr lang="zh-CN" altLang="en-US" sz="1000" dirty="0"/>
                    </a:p>
                  </a:txBody>
                  <a:tcPr/>
                </a:tc>
                <a:tc>
                  <a:txBody>
                    <a:bodyPr/>
                    <a:lstStyle/>
                    <a:p>
                      <a:pPr algn="ctr"/>
                      <a:r>
                        <a:rPr lang="en-US" altLang="zh-CN" sz="1000" dirty="0"/>
                        <a:t>198</a:t>
                      </a:r>
                      <a:endParaRPr lang="zh-CN" altLang="en-US" sz="1000" dirty="0"/>
                    </a:p>
                  </a:txBody>
                  <a:tcPr/>
                </a:tc>
                <a:tc>
                  <a:txBody>
                    <a:bodyPr/>
                    <a:lstStyle/>
                    <a:p>
                      <a:pPr algn="ctr"/>
                      <a:r>
                        <a:rPr lang="en-US" altLang="zh-CN" sz="1000" dirty="0"/>
                        <a:t>55.56</a:t>
                      </a:r>
                      <a:r>
                        <a:rPr lang="zh-CN" altLang="en-US" sz="1000" dirty="0"/>
                        <a:t>（</a:t>
                      </a:r>
                      <a:r>
                        <a:rPr lang="en-US" altLang="zh-CN" sz="1000" dirty="0"/>
                        <a:t>110/198</a:t>
                      </a:r>
                      <a:r>
                        <a:rPr lang="zh-CN" altLang="en-US" sz="1000" dirty="0"/>
                        <a:t>）</a:t>
                      </a:r>
                    </a:p>
                  </a:txBody>
                  <a:tcPr/>
                </a:tc>
                <a:tc>
                  <a:txBody>
                    <a:bodyPr/>
                    <a:lstStyle/>
                    <a:p>
                      <a:pPr algn="ctr"/>
                      <a:r>
                        <a:rPr lang="en-US" altLang="zh-CN" sz="1000" dirty="0"/>
                        <a:t>52.54</a:t>
                      </a:r>
                      <a:r>
                        <a:rPr lang="zh-CN" altLang="en-US" sz="1000" dirty="0"/>
                        <a:t>（</a:t>
                      </a:r>
                      <a:r>
                        <a:rPr lang="en-US" altLang="zh-CN" sz="1000" dirty="0"/>
                        <a:t>62/118</a:t>
                      </a:r>
                      <a:r>
                        <a:rPr lang="zh-CN" altLang="en-US" sz="1000" dirty="0"/>
                        <a:t>）</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VZSA_TEMPLATE" val="Design-Led"/>
  <p:tag name="IVZSA_AUDIENCE" val="Custom"/>
  <p:tag name="IVZSA_CUSTOMAUDIENCE" val="Optional footer"/>
  <p:tag name="IVZSA_TEXTSTYLE" val="Design-Led"/>
  <p:tag name="IVZSA_CHARTTABLESTYLE" val="Standard"/>
  <p:tag name="IVZSA_LOGO" val="Invesco"/>
  <p:tag name="IVZSA_FONT" val="Editor + Graphik"/>
</p:tagLst>
</file>

<file path=ppt/tags/tag10.xml><?xml version="1.0" encoding="utf-8"?>
<p:tagLst xmlns:a="http://schemas.openxmlformats.org/drawingml/2006/main" xmlns:r="http://schemas.openxmlformats.org/officeDocument/2006/relationships" xmlns:p="http://schemas.openxmlformats.org/presentationml/2006/main">
  <p:tag name="IVZ-BG" val="true"/>
</p:tagLst>
</file>

<file path=ppt/tags/tag11.xml><?xml version="1.0" encoding="utf-8"?>
<p:tagLst xmlns:a="http://schemas.openxmlformats.org/drawingml/2006/main" xmlns:r="http://schemas.openxmlformats.org/officeDocument/2006/relationships" xmlns:p="http://schemas.openxmlformats.org/presentationml/2006/main">
  <p:tag name="IVZ-BG" val="true"/>
</p:tagLst>
</file>

<file path=ppt/tags/tag12.xml><?xml version="1.0" encoding="utf-8"?>
<p:tagLst xmlns:a="http://schemas.openxmlformats.org/drawingml/2006/main" xmlns:r="http://schemas.openxmlformats.org/officeDocument/2006/relationships" xmlns:p="http://schemas.openxmlformats.org/presentationml/2006/main">
  <p:tag name="TABLE_ENDDRAG_ORIGIN_RECT" val="280*73"/>
  <p:tag name="TABLE_ENDDRAG_RECT" val="415*303*280*73"/>
</p:tagLst>
</file>

<file path=ppt/tags/tag13.xml><?xml version="1.0" encoding="utf-8"?>
<p:tagLst xmlns:a="http://schemas.openxmlformats.org/drawingml/2006/main" xmlns:r="http://schemas.openxmlformats.org/officeDocument/2006/relationships" xmlns:p="http://schemas.openxmlformats.org/presentationml/2006/main">
  <p:tag name="TABLE_ENDDRAG_ORIGIN_RECT" val="220*265"/>
  <p:tag name="TABLE_ENDDRAG_RECT" val="22*53*220*265"/>
</p:tagLst>
</file>

<file path=ppt/tags/tag2.xml><?xml version="1.0" encoding="utf-8"?>
<p:tagLst xmlns:a="http://schemas.openxmlformats.org/drawingml/2006/main" xmlns:r="http://schemas.openxmlformats.org/officeDocument/2006/relationships" xmlns:p="http://schemas.openxmlformats.org/presentationml/2006/main">
  <p:tag name="IVZ-BG" val="true"/>
</p:tagLst>
</file>

<file path=ppt/tags/tag3.xml><?xml version="1.0" encoding="utf-8"?>
<p:tagLst xmlns:a="http://schemas.openxmlformats.org/drawingml/2006/main" xmlns:r="http://schemas.openxmlformats.org/officeDocument/2006/relationships" xmlns:p="http://schemas.openxmlformats.org/presentationml/2006/main">
  <p:tag name="IVZ-BG" val="true"/>
</p:tagLst>
</file>

<file path=ppt/tags/tag4.xml><?xml version="1.0" encoding="utf-8"?>
<p:tagLst xmlns:a="http://schemas.openxmlformats.org/drawingml/2006/main" xmlns:r="http://schemas.openxmlformats.org/officeDocument/2006/relationships" xmlns:p="http://schemas.openxmlformats.org/presentationml/2006/main">
  <p:tag name="IVZ-BG" val="true"/>
</p:tagLst>
</file>

<file path=ppt/tags/tag5.xml><?xml version="1.0" encoding="utf-8"?>
<p:tagLst xmlns:a="http://schemas.openxmlformats.org/drawingml/2006/main" xmlns:r="http://schemas.openxmlformats.org/officeDocument/2006/relationships" xmlns:p="http://schemas.openxmlformats.org/presentationml/2006/main">
  <p:tag name="IVZ-BG" val="true"/>
</p:tagLst>
</file>

<file path=ppt/tags/tag6.xml><?xml version="1.0" encoding="utf-8"?>
<p:tagLst xmlns:a="http://schemas.openxmlformats.org/drawingml/2006/main" xmlns:r="http://schemas.openxmlformats.org/officeDocument/2006/relationships" xmlns:p="http://schemas.openxmlformats.org/presentationml/2006/main">
  <p:tag name="IVZ-BG" val="true"/>
</p:tagLst>
</file>

<file path=ppt/tags/tag7.xml><?xml version="1.0" encoding="utf-8"?>
<p:tagLst xmlns:a="http://schemas.openxmlformats.org/drawingml/2006/main" xmlns:r="http://schemas.openxmlformats.org/officeDocument/2006/relationships" xmlns:p="http://schemas.openxmlformats.org/presentationml/2006/main">
  <p:tag name="IVZ-BG" val="true"/>
</p:tagLst>
</file>

<file path=ppt/tags/tag8.xml><?xml version="1.0" encoding="utf-8"?>
<p:tagLst xmlns:a="http://schemas.openxmlformats.org/drawingml/2006/main" xmlns:r="http://schemas.openxmlformats.org/officeDocument/2006/relationships" xmlns:p="http://schemas.openxmlformats.org/presentationml/2006/main">
  <p:tag name="IVZ-BG" val="true"/>
</p:tagLst>
</file>

<file path=ppt/tags/tag9.xml><?xml version="1.0" encoding="utf-8"?>
<p:tagLst xmlns:a="http://schemas.openxmlformats.org/drawingml/2006/main" xmlns:r="http://schemas.openxmlformats.org/officeDocument/2006/relationships" xmlns:p="http://schemas.openxmlformats.org/presentationml/2006/main">
  <p:tag name="IVZ-BG" val="true"/>
</p:tagLst>
</file>

<file path=ppt/theme/theme1.xml><?xml version="1.0" encoding="utf-8"?>
<a:theme xmlns:a="http://schemas.openxmlformats.org/drawingml/2006/main" name="IVZ 2020 Design Led Template">
  <a:themeElements>
    <a:clrScheme name="DV 2021_update">
      <a:dk1>
        <a:srgbClr val="000000"/>
      </a:dk1>
      <a:lt1>
        <a:srgbClr val="FFFFFF"/>
      </a:lt1>
      <a:dk2>
        <a:srgbClr val="000AD2"/>
      </a:dk2>
      <a:lt2>
        <a:srgbClr val="F0F0F0"/>
      </a:lt2>
      <a:accent1>
        <a:srgbClr val="000078"/>
      </a:accent1>
      <a:accent2>
        <a:srgbClr val="0598FA"/>
      </a:accent2>
      <a:accent3>
        <a:srgbClr val="483FCD"/>
      </a:accent3>
      <a:accent4>
        <a:srgbClr val="9180FF"/>
      </a:accent4>
      <a:accent5>
        <a:srgbClr val="3831A0"/>
      </a:accent5>
      <a:accent6>
        <a:srgbClr val="B436E8"/>
      </a:accent6>
      <a:hlink>
        <a:srgbClr val="000AD2"/>
      </a:hlink>
      <a:folHlink>
        <a:srgbClr val="0598FA"/>
      </a:folHlink>
    </a:clrScheme>
    <a:fontScheme name="自定义 1">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dirty="0" smtClean="0">
            <a:latin typeface="Arial" panose="020B0604020202020204" pitchFamily="34" charset="0"/>
            <a:ea typeface="黑体" pitchFamily="49" charset="-122"/>
            <a:cs typeface="Arial" panose="020B0604020202020204" pitchFamily="34" charset="0"/>
          </a:defRPr>
        </a:defPPr>
      </a:lstStyle>
    </a:txDef>
  </a:objectDefaults>
  <a:extraClrSchemeLst/>
  <a:custClrLst>
    <a:custClr name="Red">
      <a:srgbClr val="D52219"/>
    </a:custClr>
    <a:custClr name="Green">
      <a:srgbClr val="00B760"/>
    </a:custClr>
    <a:custClr name="Orange">
      <a:srgbClr val="F96706"/>
    </a:custClr>
    <a:custClr name="Icy Blue">
      <a:srgbClr val="5FF0FF"/>
    </a:custClr>
    <a:custClr name="Mid Blue">
      <a:srgbClr val="0598FA"/>
    </a:custClr>
    <a:custClr name="Warm Red">
      <a:srgbClr val="FF4632"/>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VZ 2020 Design Led Template">
  <a:themeElements>
    <a:clrScheme name="DV 2021_update">
      <a:dk1>
        <a:srgbClr val="000000"/>
      </a:dk1>
      <a:lt1>
        <a:srgbClr val="FFFFFF"/>
      </a:lt1>
      <a:dk2>
        <a:srgbClr val="000AD2"/>
      </a:dk2>
      <a:lt2>
        <a:srgbClr val="F0F0F0"/>
      </a:lt2>
      <a:accent1>
        <a:srgbClr val="000078"/>
      </a:accent1>
      <a:accent2>
        <a:srgbClr val="0598FA"/>
      </a:accent2>
      <a:accent3>
        <a:srgbClr val="483FCD"/>
      </a:accent3>
      <a:accent4>
        <a:srgbClr val="9180FF"/>
      </a:accent4>
      <a:accent5>
        <a:srgbClr val="3831A0"/>
      </a:accent5>
      <a:accent6>
        <a:srgbClr val="B436E8"/>
      </a:accent6>
      <a:hlink>
        <a:srgbClr val="000AD2"/>
      </a:hlink>
      <a:folHlink>
        <a:srgbClr val="0598FA"/>
      </a:folHlink>
    </a:clrScheme>
    <a:fontScheme name="自定义 1">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dirty="0" smtClean="0">
            <a:latin typeface="Arial" panose="020B0604020202020204" pitchFamily="34" charset="0"/>
            <a:ea typeface="黑体" pitchFamily="49" charset="-122"/>
            <a:cs typeface="Arial" panose="020B0604020202020204" pitchFamily="34" charset="0"/>
          </a:defRPr>
        </a:defPPr>
      </a:lstStyle>
    </a:txDef>
  </a:objectDefaults>
  <a:extraClrSchemeLst/>
  <a:custClrLst>
    <a:custClr name="Red">
      <a:srgbClr val="D52219"/>
    </a:custClr>
    <a:custClr name="Green">
      <a:srgbClr val="00B760"/>
    </a:custClr>
    <a:custClr name="Orange">
      <a:srgbClr val="F96706"/>
    </a:custClr>
    <a:custClr name="Icy Blue">
      <a:srgbClr val="5FF0FF"/>
    </a:custClr>
    <a:custClr name="Mid Blue">
      <a:srgbClr val="0598FA"/>
    </a:custClr>
    <a:custClr name="Warm Red">
      <a:srgbClr val="FF4632"/>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VZ 2020 Everyday Template">
  <a:themeElements>
    <a:clrScheme name="Invesco-TB sep20">
      <a:dk1>
        <a:srgbClr val="000000"/>
      </a:dk1>
      <a:lt1>
        <a:srgbClr val="FFFFFF"/>
      </a:lt1>
      <a:dk2>
        <a:srgbClr val="000AD2"/>
      </a:dk2>
      <a:lt2>
        <a:srgbClr val="F0F0F0"/>
      </a:lt2>
      <a:accent1>
        <a:srgbClr val="000078"/>
      </a:accent1>
      <a:accent2>
        <a:srgbClr val="000AD2"/>
      </a:accent2>
      <a:accent3>
        <a:srgbClr val="5FF0FF"/>
      </a:accent3>
      <a:accent4>
        <a:srgbClr val="0A9BFA"/>
      </a:accent4>
      <a:accent5>
        <a:srgbClr val="00D28C"/>
      </a:accent5>
      <a:accent6>
        <a:srgbClr val="AAF500"/>
      </a:accent6>
      <a:hlink>
        <a:srgbClr val="5FF0FF"/>
      </a:hlink>
      <a:folHlink>
        <a:srgbClr val="00036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a:defPPr>
      </a:lstStyle>
    </a:txDef>
  </a:objectDefaults>
  <a:extraClrSchemeLst/>
  <a:custClrLst>
    <a:custClr name="R226 G35 B26">
      <a:srgbClr val="E2231A"/>
    </a:custClr>
    <a:custClr name="R175 G35 B165">
      <a:srgbClr val="AF23A5"/>
    </a:custClr>
    <a:custClr name="R0 G155 B250">
      <a:srgbClr val="009BFA"/>
    </a:custClr>
    <a:custClr name="R0 G140 B130">
      <a:srgbClr val="008C82"/>
    </a:custClr>
    <a:custClr name="R0 G183 B96">
      <a:srgbClr val="00B760"/>
    </a:custClr>
    <a:custClr name="R140 G200 B0">
      <a:srgbClr val="8CC8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TotalTime>
  <Words>13233</Words>
  <Application>Microsoft Macintosh PowerPoint</Application>
  <PresentationFormat>全屏显示(16:9)</PresentationFormat>
  <Paragraphs>2245</Paragraphs>
  <Slides>39</Slides>
  <Notes>11</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39</vt:i4>
      </vt:variant>
    </vt:vector>
  </HeadingPairs>
  <TitlesOfParts>
    <vt:vector size="50" baseType="lpstr">
      <vt:lpstr>Times New Roman</vt:lpstr>
      <vt:lpstr>Calibri</vt:lpstr>
      <vt:lpstr>Wingdings</vt:lpstr>
      <vt:lpstr>宋体</vt:lpstr>
      <vt:lpstr>Verdana</vt:lpstr>
      <vt:lpstr>Arial Black</vt:lpstr>
      <vt:lpstr>Arial</vt:lpstr>
      <vt:lpstr>黑体</vt:lpstr>
      <vt:lpstr>IVZ 2020 Design Led Template</vt:lpstr>
      <vt:lpstr>1_IVZ 2020 Design Led Template</vt:lpstr>
      <vt:lpstr>IVZ 2020 Everyday Template</vt:lpstr>
      <vt:lpstr>2023年暑期实习答辩</vt:lpstr>
      <vt:lpstr>目录</vt:lpstr>
      <vt:lpstr>指令考核课题</vt:lpstr>
      <vt:lpstr>指令考核—指令数据预处理</vt:lpstr>
      <vt:lpstr>指令考核</vt:lpstr>
      <vt:lpstr>指令考核</vt:lpstr>
      <vt:lpstr>AI大模型使用指南</vt:lpstr>
      <vt:lpstr>个股买卖时点判断</vt:lpstr>
      <vt:lpstr>北向资金预测大盘涨跌</vt:lpstr>
      <vt:lpstr>个股走势判断</vt:lpstr>
      <vt:lpstr>已知9：31至10：00股价，使用LSTM预测10：01的股价</vt:lpstr>
      <vt:lpstr>已知9：31至10：00股价，使用GRU预测10：01的股价</vt:lpstr>
      <vt:lpstr>使用Transformer预测交易时点</vt:lpstr>
      <vt:lpstr>任务总结与思考</vt:lpstr>
      <vt:lpstr>K线形态</vt:lpstr>
      <vt:lpstr>部分K线形态指标</vt:lpstr>
      <vt:lpstr>部分K线形态指标与希尔伯特指标</vt:lpstr>
      <vt:lpstr>由分钟K线构建Y_target</vt:lpstr>
      <vt:lpstr>预测步骤</vt:lpstr>
      <vt:lpstr>茅台</vt:lpstr>
      <vt:lpstr>PowerPoint 演示文稿</vt:lpstr>
      <vt:lpstr>山西汾酒</vt:lpstr>
      <vt:lpstr>中国石化</vt:lpstr>
      <vt:lpstr>浦发银行</vt:lpstr>
      <vt:lpstr>金山办公</vt:lpstr>
      <vt:lpstr>包钢股份</vt:lpstr>
      <vt:lpstr>REITs学习报告</vt:lpstr>
      <vt:lpstr>REITs报告</vt:lpstr>
      <vt:lpstr>REITs报告</vt:lpstr>
      <vt:lpstr>REITs报告</vt:lpstr>
      <vt:lpstr>REITs报告</vt:lpstr>
      <vt:lpstr>REITs报告</vt:lpstr>
      <vt:lpstr>附：自我介绍</vt:lpstr>
      <vt:lpstr>由分钟K线构建技术指标 动量指标、希尔伯特指标</vt:lpstr>
      <vt:lpstr>K线形态</vt:lpstr>
      <vt:lpstr>附录：部分为展示技术指标</vt:lpstr>
      <vt:lpstr>附录：部分为展示技术指标</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Eric Gersbeck</dc:creator>
  <cp:lastModifiedBy>fannianstar@outlook.com</cp:lastModifiedBy>
  <cp:revision>268</cp:revision>
  <dcterms:created xsi:type="dcterms:W3CDTF">2023-08-29T17:05:54Z</dcterms:created>
  <dcterms:modified xsi:type="dcterms:W3CDTF">2023-08-29T19:41:41Z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DC4DC9A16A3819803FBEEC64CAFDB5C2_43</vt:lpwstr>
  </property>
  <property fmtid="{D5CDD505-2E9C-101B-9397-08002B2CF9AE}" pid="3" name="KSOProductBuildVer">
    <vt:lpwstr>2052-6.0.2.8225</vt:lpwstr>
  </property>
</Properties>
</file>